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Proxima Nova"/>
      <p:regular r:id="rId24"/>
      <p:bold r:id="rId25"/>
      <p:italic r:id="rId26"/>
      <p:boldItalic r:id="rId27"/>
    </p:embeddedFont>
    <p:embeddedFont>
      <p:font typeface="Roboto Medium"/>
      <p:regular r:id="rId28"/>
      <p:bold r:id="rId29"/>
      <p:italic r:id="rId30"/>
      <p:boldItalic r:id="rId31"/>
    </p:embeddedFont>
    <p:embeddedFont>
      <p:font typeface="Amatic SC"/>
      <p:regular r:id="rId32"/>
      <p:bold r:id="rId33"/>
    </p:embeddedFont>
    <p:embeddedFont>
      <p:font typeface="Proxima Nova Semibold"/>
      <p:regular r:id="rId34"/>
      <p:bold r:id="rId35"/>
      <p:boldItalic r:id="rId36"/>
    </p:embeddedFont>
    <p:embeddedFont>
      <p:font typeface="Exo"/>
      <p:regular r:id="rId37"/>
      <p:bold r:id="rId38"/>
      <p:italic r:id="rId39"/>
      <p:boldItalic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F7D58B-B29A-4D8C-ABDF-1EEFE4B4356D}">
  <a:tblStyle styleId="{24F7D58B-B29A-4D8C-ABDF-1EEFE4B4356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Exo-boldItalic.fntdata"/><Relationship Id="rId20" Type="http://schemas.openxmlformats.org/officeDocument/2006/relationships/slide" Target="slides/slide14.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6.xml"/><Relationship Id="rId44" Type="http://schemas.openxmlformats.org/officeDocument/2006/relationships/font" Target="fonts/OpenSans-boldItalic.fntdata"/><Relationship Id="rId21" Type="http://schemas.openxmlformats.org/officeDocument/2006/relationships/slide" Target="slides/slide15.xml"/><Relationship Id="rId43" Type="http://schemas.openxmlformats.org/officeDocument/2006/relationships/font" Target="fonts/OpenSans-italic.fntdata"/><Relationship Id="rId24" Type="http://schemas.openxmlformats.org/officeDocument/2006/relationships/font" Target="fonts/ProximaNova-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roximaNova-italic.fntdata"/><Relationship Id="rId25" Type="http://schemas.openxmlformats.org/officeDocument/2006/relationships/font" Target="fonts/ProximaNova-bold.fntdata"/><Relationship Id="rId28" Type="http://schemas.openxmlformats.org/officeDocument/2006/relationships/font" Target="fonts/RobotoMedium-regular.fntdata"/><Relationship Id="rId27" Type="http://schemas.openxmlformats.org/officeDocument/2006/relationships/font" Target="fonts/ProximaNova-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Medium-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edium-boldItalic.fntdata"/><Relationship Id="rId30" Type="http://schemas.openxmlformats.org/officeDocument/2006/relationships/font" Target="fonts/RobotoMedium-italic.fntdata"/><Relationship Id="rId11" Type="http://schemas.openxmlformats.org/officeDocument/2006/relationships/slide" Target="slides/slide5.xml"/><Relationship Id="rId33" Type="http://schemas.openxmlformats.org/officeDocument/2006/relationships/font" Target="fonts/AmaticSC-bold.fntdata"/><Relationship Id="rId10" Type="http://schemas.openxmlformats.org/officeDocument/2006/relationships/slide" Target="slides/slide4.xml"/><Relationship Id="rId32" Type="http://schemas.openxmlformats.org/officeDocument/2006/relationships/font" Target="fonts/AmaticSC-regular.fntdata"/><Relationship Id="rId13" Type="http://schemas.openxmlformats.org/officeDocument/2006/relationships/slide" Target="slides/slide7.xml"/><Relationship Id="rId35" Type="http://schemas.openxmlformats.org/officeDocument/2006/relationships/font" Target="fonts/ProximaNovaSemibold-bold.fntdata"/><Relationship Id="rId12" Type="http://schemas.openxmlformats.org/officeDocument/2006/relationships/slide" Target="slides/slide6.xml"/><Relationship Id="rId34" Type="http://schemas.openxmlformats.org/officeDocument/2006/relationships/font" Target="fonts/ProximaNovaSemibold-regular.fntdata"/><Relationship Id="rId15" Type="http://schemas.openxmlformats.org/officeDocument/2006/relationships/slide" Target="slides/slide9.xml"/><Relationship Id="rId37" Type="http://schemas.openxmlformats.org/officeDocument/2006/relationships/font" Target="fonts/Exo-regular.fntdata"/><Relationship Id="rId14" Type="http://schemas.openxmlformats.org/officeDocument/2006/relationships/slide" Target="slides/slide8.xml"/><Relationship Id="rId36" Type="http://schemas.openxmlformats.org/officeDocument/2006/relationships/font" Target="fonts/ProximaNovaSemibold-boldItalic.fntdata"/><Relationship Id="rId17" Type="http://schemas.openxmlformats.org/officeDocument/2006/relationships/slide" Target="slides/slide11.xml"/><Relationship Id="rId39" Type="http://schemas.openxmlformats.org/officeDocument/2006/relationships/font" Target="fonts/Exo-italic.fntdata"/><Relationship Id="rId16" Type="http://schemas.openxmlformats.org/officeDocument/2006/relationships/slide" Target="slides/slide10.xml"/><Relationship Id="rId38" Type="http://schemas.openxmlformats.org/officeDocument/2006/relationships/font" Target="fonts/Ex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hw.gov.tw/cp-16-71816-1.html"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d7bdc0f933_0_12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d7bdc0f933_0_12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d7bdc0f933_0_12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d7bdc0f933_0_12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d7bdc0f933_0_12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d7bdc0f933_0_12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9" name="Shape 7179"/>
        <p:cNvGrpSpPr/>
        <p:nvPr/>
      </p:nvGrpSpPr>
      <p:grpSpPr>
        <a:xfrm>
          <a:off x="0" y="0"/>
          <a:ext cx="0" cy="0"/>
          <a:chOff x="0" y="0"/>
          <a:chExt cx="0" cy="0"/>
        </a:xfrm>
      </p:grpSpPr>
      <p:sp>
        <p:nvSpPr>
          <p:cNvPr id="7180" name="Google Shape;7180;gd7bdc0f933_0_19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1" name="Google Shape;7181;gd7bdc0f933_0_19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6" name="Shape 7606"/>
        <p:cNvGrpSpPr/>
        <p:nvPr/>
      </p:nvGrpSpPr>
      <p:grpSpPr>
        <a:xfrm>
          <a:off x="0" y="0"/>
          <a:ext cx="0" cy="0"/>
          <a:chOff x="0" y="0"/>
          <a:chExt cx="0" cy="0"/>
        </a:xfrm>
      </p:grpSpPr>
      <p:sp>
        <p:nvSpPr>
          <p:cNvPr id="7607" name="Google Shape;7607;gd7bdc0f933_0_19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8" name="Google Shape;7608;gd7bdc0f933_0_19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9" name="Shape 7769"/>
        <p:cNvGrpSpPr/>
        <p:nvPr/>
      </p:nvGrpSpPr>
      <p:grpSpPr>
        <a:xfrm>
          <a:off x="0" y="0"/>
          <a:ext cx="0" cy="0"/>
          <a:chOff x="0" y="0"/>
          <a:chExt cx="0" cy="0"/>
        </a:xfrm>
      </p:grpSpPr>
      <p:sp>
        <p:nvSpPr>
          <p:cNvPr id="7770" name="Google Shape;7770;gd7bdc0f933_0_20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1" name="Google Shape;7771;gd7bdc0f933_0_20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1" name="Shape 8171"/>
        <p:cNvGrpSpPr/>
        <p:nvPr/>
      </p:nvGrpSpPr>
      <p:grpSpPr>
        <a:xfrm>
          <a:off x="0" y="0"/>
          <a:ext cx="0" cy="0"/>
          <a:chOff x="0" y="0"/>
          <a:chExt cx="0" cy="0"/>
        </a:xfrm>
      </p:grpSpPr>
      <p:sp>
        <p:nvSpPr>
          <p:cNvPr id="8172" name="Google Shape;8172;gd7bdc0f933_0_20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3" name="Google Shape;8173;gd7bdc0f933_0_20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2" name="Shape 8542"/>
        <p:cNvGrpSpPr/>
        <p:nvPr/>
      </p:nvGrpSpPr>
      <p:grpSpPr>
        <a:xfrm>
          <a:off x="0" y="0"/>
          <a:ext cx="0" cy="0"/>
          <a:chOff x="0" y="0"/>
          <a:chExt cx="0" cy="0"/>
        </a:xfrm>
      </p:grpSpPr>
      <p:sp>
        <p:nvSpPr>
          <p:cNvPr id="8543" name="Google Shape;8543;gd7bdc0f933_0_24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4" name="Google Shape;8544;gd7bdc0f933_0_24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db391e0d3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db391e0d3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a579695d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da579695d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人口老化</a:t>
            </a:r>
            <a:endParaRPr b="1"/>
          </a:p>
          <a:p>
            <a:pPr indent="0" lvl="0" marL="0" rtl="0" algn="l">
              <a:spcBef>
                <a:spcPts val="0"/>
              </a:spcBef>
              <a:spcAft>
                <a:spcPts val="0"/>
              </a:spcAft>
              <a:buNone/>
            </a:pPr>
            <a:r>
              <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51107a591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51107a591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4e7f4ea1e0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4e7f4ea1e0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51107a591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51107a591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a579695d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da579695d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51107a5914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51107a5914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7bdc0f933_0_12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d7bdc0f933_0_12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085900" y="1905000"/>
            <a:ext cx="5686500" cy="1372800"/>
          </a:xfrm>
          <a:prstGeom prst="rect">
            <a:avLst/>
          </a:prstGeom>
        </p:spPr>
        <p:txBody>
          <a:bodyPr anchorCtr="0" anchor="ctr" bIns="91425" lIns="91425" spcFirstLastPara="1" rIns="91425" wrap="square" tIns="91425">
            <a:noAutofit/>
          </a:bodyPr>
          <a:lstStyle>
            <a:lvl1pPr lvl="0" algn="l">
              <a:spcBef>
                <a:spcPts val="0"/>
              </a:spcBef>
              <a:spcAft>
                <a:spcPts val="0"/>
              </a:spcAft>
              <a:buClr>
                <a:srgbClr val="EBFFFD"/>
              </a:buClr>
              <a:buSzPts val="4800"/>
              <a:buNone/>
              <a:defRPr sz="4800">
                <a:solidFill>
                  <a:srgbClr val="EBFFFD"/>
                </a:solidFill>
              </a:defRPr>
            </a:lvl1pPr>
            <a:lvl2pPr lvl="1" algn="ctr">
              <a:spcBef>
                <a:spcPts val="0"/>
              </a:spcBef>
              <a:spcAft>
                <a:spcPts val="0"/>
              </a:spcAft>
              <a:buClr>
                <a:srgbClr val="EBFFFD"/>
              </a:buClr>
              <a:buSzPts val="5200"/>
              <a:buNone/>
              <a:defRPr sz="5200">
                <a:solidFill>
                  <a:srgbClr val="EBFFFD"/>
                </a:solidFill>
              </a:defRPr>
            </a:lvl2pPr>
            <a:lvl3pPr lvl="2" algn="ctr">
              <a:spcBef>
                <a:spcPts val="0"/>
              </a:spcBef>
              <a:spcAft>
                <a:spcPts val="0"/>
              </a:spcAft>
              <a:buClr>
                <a:srgbClr val="EBFFFD"/>
              </a:buClr>
              <a:buSzPts val="5200"/>
              <a:buNone/>
              <a:defRPr sz="5200">
                <a:solidFill>
                  <a:srgbClr val="EBFFFD"/>
                </a:solidFill>
              </a:defRPr>
            </a:lvl3pPr>
            <a:lvl4pPr lvl="3" algn="ctr">
              <a:spcBef>
                <a:spcPts val="0"/>
              </a:spcBef>
              <a:spcAft>
                <a:spcPts val="0"/>
              </a:spcAft>
              <a:buClr>
                <a:srgbClr val="EBFFFD"/>
              </a:buClr>
              <a:buSzPts val="5200"/>
              <a:buNone/>
              <a:defRPr sz="5200">
                <a:solidFill>
                  <a:srgbClr val="EBFFFD"/>
                </a:solidFill>
              </a:defRPr>
            </a:lvl4pPr>
            <a:lvl5pPr lvl="4" algn="ctr">
              <a:spcBef>
                <a:spcPts val="0"/>
              </a:spcBef>
              <a:spcAft>
                <a:spcPts val="0"/>
              </a:spcAft>
              <a:buClr>
                <a:srgbClr val="EBFFFD"/>
              </a:buClr>
              <a:buSzPts val="5200"/>
              <a:buNone/>
              <a:defRPr sz="5200">
                <a:solidFill>
                  <a:srgbClr val="EBFFFD"/>
                </a:solidFill>
              </a:defRPr>
            </a:lvl5pPr>
            <a:lvl6pPr lvl="5" algn="ctr">
              <a:spcBef>
                <a:spcPts val="0"/>
              </a:spcBef>
              <a:spcAft>
                <a:spcPts val="0"/>
              </a:spcAft>
              <a:buClr>
                <a:srgbClr val="EBFFFD"/>
              </a:buClr>
              <a:buSzPts val="5200"/>
              <a:buNone/>
              <a:defRPr sz="5200">
                <a:solidFill>
                  <a:srgbClr val="EBFFFD"/>
                </a:solidFill>
              </a:defRPr>
            </a:lvl6pPr>
            <a:lvl7pPr lvl="6" algn="ctr">
              <a:spcBef>
                <a:spcPts val="0"/>
              </a:spcBef>
              <a:spcAft>
                <a:spcPts val="0"/>
              </a:spcAft>
              <a:buClr>
                <a:srgbClr val="EBFFFD"/>
              </a:buClr>
              <a:buSzPts val="5200"/>
              <a:buNone/>
              <a:defRPr sz="5200">
                <a:solidFill>
                  <a:srgbClr val="EBFFFD"/>
                </a:solidFill>
              </a:defRPr>
            </a:lvl7pPr>
            <a:lvl8pPr lvl="7" algn="ctr">
              <a:spcBef>
                <a:spcPts val="0"/>
              </a:spcBef>
              <a:spcAft>
                <a:spcPts val="0"/>
              </a:spcAft>
              <a:buClr>
                <a:srgbClr val="EBFFFD"/>
              </a:buClr>
              <a:buSzPts val="5200"/>
              <a:buNone/>
              <a:defRPr sz="5200">
                <a:solidFill>
                  <a:srgbClr val="EBFFFD"/>
                </a:solidFill>
              </a:defRPr>
            </a:lvl8pPr>
            <a:lvl9pPr lvl="8" algn="ctr">
              <a:spcBef>
                <a:spcPts val="0"/>
              </a:spcBef>
              <a:spcAft>
                <a:spcPts val="0"/>
              </a:spcAft>
              <a:buClr>
                <a:srgbClr val="EBFFFD"/>
              </a:buClr>
              <a:buSzPts val="5200"/>
              <a:buNone/>
              <a:defRPr sz="5200">
                <a:solidFill>
                  <a:srgbClr val="EBFFFD"/>
                </a:solidFill>
              </a:defRPr>
            </a:lvl9pPr>
          </a:lstStyle>
          <a:p/>
        </p:txBody>
      </p:sp>
      <p:sp>
        <p:nvSpPr>
          <p:cNvPr id="10" name="Google Shape;10;p2"/>
          <p:cNvSpPr txBox="1"/>
          <p:nvPr>
            <p:ph idx="1" type="subTitle"/>
          </p:nvPr>
        </p:nvSpPr>
        <p:spPr>
          <a:xfrm>
            <a:off x="1085900" y="3546375"/>
            <a:ext cx="6240300" cy="4302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rgbClr val="EBFFFD"/>
              </a:buClr>
              <a:buSzPts val="1800"/>
              <a:buNone/>
              <a:defRPr>
                <a:solidFill>
                  <a:srgbClr val="EBFFFD"/>
                </a:solidFill>
              </a:defRPr>
            </a:lvl1pPr>
            <a:lvl2pPr lvl="1" algn="ctr">
              <a:lnSpc>
                <a:spcPct val="100000"/>
              </a:lnSpc>
              <a:spcBef>
                <a:spcPts val="0"/>
              </a:spcBef>
              <a:spcAft>
                <a:spcPts val="0"/>
              </a:spcAft>
              <a:buClr>
                <a:srgbClr val="EBFFFD"/>
              </a:buClr>
              <a:buSzPts val="2400"/>
              <a:buNone/>
              <a:defRPr sz="2400">
                <a:solidFill>
                  <a:srgbClr val="EBFFFD"/>
                </a:solidFill>
              </a:defRPr>
            </a:lvl2pPr>
            <a:lvl3pPr lvl="2" algn="ctr">
              <a:lnSpc>
                <a:spcPct val="100000"/>
              </a:lnSpc>
              <a:spcBef>
                <a:spcPts val="0"/>
              </a:spcBef>
              <a:spcAft>
                <a:spcPts val="0"/>
              </a:spcAft>
              <a:buClr>
                <a:srgbClr val="EBFFFD"/>
              </a:buClr>
              <a:buSzPts val="2400"/>
              <a:buNone/>
              <a:defRPr sz="2400">
                <a:solidFill>
                  <a:srgbClr val="EBFFFD"/>
                </a:solidFill>
              </a:defRPr>
            </a:lvl3pPr>
            <a:lvl4pPr lvl="3" algn="ctr">
              <a:lnSpc>
                <a:spcPct val="100000"/>
              </a:lnSpc>
              <a:spcBef>
                <a:spcPts val="0"/>
              </a:spcBef>
              <a:spcAft>
                <a:spcPts val="0"/>
              </a:spcAft>
              <a:buClr>
                <a:srgbClr val="EBFFFD"/>
              </a:buClr>
              <a:buSzPts val="2400"/>
              <a:buNone/>
              <a:defRPr sz="2400">
                <a:solidFill>
                  <a:srgbClr val="EBFFFD"/>
                </a:solidFill>
              </a:defRPr>
            </a:lvl4pPr>
            <a:lvl5pPr lvl="4" algn="ctr">
              <a:lnSpc>
                <a:spcPct val="100000"/>
              </a:lnSpc>
              <a:spcBef>
                <a:spcPts val="0"/>
              </a:spcBef>
              <a:spcAft>
                <a:spcPts val="0"/>
              </a:spcAft>
              <a:buClr>
                <a:srgbClr val="EBFFFD"/>
              </a:buClr>
              <a:buSzPts val="2400"/>
              <a:buNone/>
              <a:defRPr sz="2400">
                <a:solidFill>
                  <a:srgbClr val="EBFFFD"/>
                </a:solidFill>
              </a:defRPr>
            </a:lvl5pPr>
            <a:lvl6pPr lvl="5" algn="ctr">
              <a:lnSpc>
                <a:spcPct val="100000"/>
              </a:lnSpc>
              <a:spcBef>
                <a:spcPts val="0"/>
              </a:spcBef>
              <a:spcAft>
                <a:spcPts val="0"/>
              </a:spcAft>
              <a:buClr>
                <a:srgbClr val="EBFFFD"/>
              </a:buClr>
              <a:buSzPts val="2400"/>
              <a:buNone/>
              <a:defRPr sz="2400">
                <a:solidFill>
                  <a:srgbClr val="EBFFFD"/>
                </a:solidFill>
              </a:defRPr>
            </a:lvl6pPr>
            <a:lvl7pPr lvl="6" algn="ctr">
              <a:lnSpc>
                <a:spcPct val="100000"/>
              </a:lnSpc>
              <a:spcBef>
                <a:spcPts val="0"/>
              </a:spcBef>
              <a:spcAft>
                <a:spcPts val="0"/>
              </a:spcAft>
              <a:buClr>
                <a:srgbClr val="EBFFFD"/>
              </a:buClr>
              <a:buSzPts val="2400"/>
              <a:buNone/>
              <a:defRPr sz="2400">
                <a:solidFill>
                  <a:srgbClr val="EBFFFD"/>
                </a:solidFill>
              </a:defRPr>
            </a:lvl7pPr>
            <a:lvl8pPr lvl="7" algn="ctr">
              <a:lnSpc>
                <a:spcPct val="100000"/>
              </a:lnSpc>
              <a:spcBef>
                <a:spcPts val="0"/>
              </a:spcBef>
              <a:spcAft>
                <a:spcPts val="0"/>
              </a:spcAft>
              <a:buClr>
                <a:srgbClr val="EBFFFD"/>
              </a:buClr>
              <a:buSzPts val="2400"/>
              <a:buNone/>
              <a:defRPr sz="2400">
                <a:solidFill>
                  <a:srgbClr val="EBFFFD"/>
                </a:solidFill>
              </a:defRPr>
            </a:lvl8pPr>
            <a:lvl9pPr lvl="8" algn="ctr">
              <a:lnSpc>
                <a:spcPct val="100000"/>
              </a:lnSpc>
              <a:spcBef>
                <a:spcPts val="0"/>
              </a:spcBef>
              <a:spcAft>
                <a:spcPts val="0"/>
              </a:spcAft>
              <a:buClr>
                <a:srgbClr val="EBFFFD"/>
              </a:buClr>
              <a:buSzPts val="2400"/>
              <a:buNone/>
              <a:defRPr sz="2400">
                <a:solidFill>
                  <a:srgbClr val="EBFFFD"/>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1451850" y="1675500"/>
            <a:ext cx="6240300" cy="1362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9600"/>
              <a:buNone/>
              <a:defRPr sz="9600">
                <a:solidFill>
                  <a:schemeClr val="lt1"/>
                </a:solidFill>
              </a:defRPr>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a:r>
              <a:t>xx%</a:t>
            </a:r>
          </a:p>
        </p:txBody>
      </p:sp>
      <p:sp>
        <p:nvSpPr>
          <p:cNvPr id="43" name="Google Shape;43;p11"/>
          <p:cNvSpPr txBox="1"/>
          <p:nvPr>
            <p:ph idx="1" type="subTitle"/>
          </p:nvPr>
        </p:nvSpPr>
        <p:spPr>
          <a:xfrm>
            <a:off x="1451850" y="3037800"/>
            <a:ext cx="6240300" cy="43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EBFFFD"/>
              </a:buClr>
              <a:buSzPts val="1800"/>
              <a:buNone/>
              <a:defRPr b="1">
                <a:solidFill>
                  <a:srgbClr val="EBFFFD"/>
                </a:solidFill>
                <a:latin typeface="Exo"/>
                <a:ea typeface="Exo"/>
                <a:cs typeface="Exo"/>
                <a:sym typeface="Exo"/>
              </a:defRPr>
            </a:lvl1pPr>
            <a:lvl2pPr lvl="1" rtl="0" algn="ctr">
              <a:lnSpc>
                <a:spcPct val="100000"/>
              </a:lnSpc>
              <a:spcBef>
                <a:spcPts val="0"/>
              </a:spcBef>
              <a:spcAft>
                <a:spcPts val="0"/>
              </a:spcAft>
              <a:buClr>
                <a:srgbClr val="EBFFFD"/>
              </a:buClr>
              <a:buSzPts val="2400"/>
              <a:buNone/>
              <a:defRPr sz="2400">
                <a:solidFill>
                  <a:srgbClr val="EBFFFD"/>
                </a:solidFill>
              </a:defRPr>
            </a:lvl2pPr>
            <a:lvl3pPr lvl="2" rtl="0" algn="ctr">
              <a:lnSpc>
                <a:spcPct val="100000"/>
              </a:lnSpc>
              <a:spcBef>
                <a:spcPts val="0"/>
              </a:spcBef>
              <a:spcAft>
                <a:spcPts val="0"/>
              </a:spcAft>
              <a:buClr>
                <a:srgbClr val="EBFFFD"/>
              </a:buClr>
              <a:buSzPts val="2400"/>
              <a:buNone/>
              <a:defRPr sz="2400">
                <a:solidFill>
                  <a:srgbClr val="EBFFFD"/>
                </a:solidFill>
              </a:defRPr>
            </a:lvl3pPr>
            <a:lvl4pPr lvl="3" rtl="0" algn="ctr">
              <a:lnSpc>
                <a:spcPct val="100000"/>
              </a:lnSpc>
              <a:spcBef>
                <a:spcPts val="0"/>
              </a:spcBef>
              <a:spcAft>
                <a:spcPts val="0"/>
              </a:spcAft>
              <a:buClr>
                <a:srgbClr val="EBFFFD"/>
              </a:buClr>
              <a:buSzPts val="2400"/>
              <a:buNone/>
              <a:defRPr sz="2400">
                <a:solidFill>
                  <a:srgbClr val="EBFFFD"/>
                </a:solidFill>
              </a:defRPr>
            </a:lvl4pPr>
            <a:lvl5pPr lvl="4" rtl="0" algn="ctr">
              <a:lnSpc>
                <a:spcPct val="100000"/>
              </a:lnSpc>
              <a:spcBef>
                <a:spcPts val="0"/>
              </a:spcBef>
              <a:spcAft>
                <a:spcPts val="0"/>
              </a:spcAft>
              <a:buClr>
                <a:srgbClr val="EBFFFD"/>
              </a:buClr>
              <a:buSzPts val="2400"/>
              <a:buNone/>
              <a:defRPr sz="2400">
                <a:solidFill>
                  <a:srgbClr val="EBFFFD"/>
                </a:solidFill>
              </a:defRPr>
            </a:lvl5pPr>
            <a:lvl6pPr lvl="5" rtl="0" algn="ctr">
              <a:lnSpc>
                <a:spcPct val="100000"/>
              </a:lnSpc>
              <a:spcBef>
                <a:spcPts val="0"/>
              </a:spcBef>
              <a:spcAft>
                <a:spcPts val="0"/>
              </a:spcAft>
              <a:buClr>
                <a:srgbClr val="EBFFFD"/>
              </a:buClr>
              <a:buSzPts val="2400"/>
              <a:buNone/>
              <a:defRPr sz="2400">
                <a:solidFill>
                  <a:srgbClr val="EBFFFD"/>
                </a:solidFill>
              </a:defRPr>
            </a:lvl6pPr>
            <a:lvl7pPr lvl="6" rtl="0" algn="ctr">
              <a:lnSpc>
                <a:spcPct val="100000"/>
              </a:lnSpc>
              <a:spcBef>
                <a:spcPts val="0"/>
              </a:spcBef>
              <a:spcAft>
                <a:spcPts val="0"/>
              </a:spcAft>
              <a:buClr>
                <a:srgbClr val="EBFFFD"/>
              </a:buClr>
              <a:buSzPts val="2400"/>
              <a:buNone/>
              <a:defRPr sz="2400">
                <a:solidFill>
                  <a:srgbClr val="EBFFFD"/>
                </a:solidFill>
              </a:defRPr>
            </a:lvl7pPr>
            <a:lvl8pPr lvl="7" rtl="0" algn="ctr">
              <a:lnSpc>
                <a:spcPct val="100000"/>
              </a:lnSpc>
              <a:spcBef>
                <a:spcPts val="0"/>
              </a:spcBef>
              <a:spcAft>
                <a:spcPts val="0"/>
              </a:spcAft>
              <a:buClr>
                <a:srgbClr val="EBFFFD"/>
              </a:buClr>
              <a:buSzPts val="2400"/>
              <a:buNone/>
              <a:defRPr sz="2400">
                <a:solidFill>
                  <a:srgbClr val="EBFFFD"/>
                </a:solidFill>
              </a:defRPr>
            </a:lvl8pPr>
            <a:lvl9pPr lvl="8" rtl="0" algn="ctr">
              <a:lnSpc>
                <a:spcPct val="100000"/>
              </a:lnSpc>
              <a:spcBef>
                <a:spcPts val="0"/>
              </a:spcBef>
              <a:spcAft>
                <a:spcPts val="0"/>
              </a:spcAft>
              <a:buClr>
                <a:srgbClr val="EBFFFD"/>
              </a:buClr>
              <a:buSzPts val="2400"/>
              <a:buNone/>
              <a:defRPr sz="2400">
                <a:solidFill>
                  <a:srgbClr val="EBFFFD"/>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 name="Shape 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13"/>
          <p:cNvSpPr/>
          <p:nvPr/>
        </p:nvSpPr>
        <p:spPr>
          <a:xfrm>
            <a:off x="2024850" y="0"/>
            <a:ext cx="50943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3"/>
          <p:cNvSpPr txBox="1"/>
          <p:nvPr>
            <p:ph type="title"/>
          </p:nvPr>
        </p:nvSpPr>
        <p:spPr>
          <a:xfrm>
            <a:off x="2247750" y="539425"/>
            <a:ext cx="46485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58A85"/>
              </a:buClr>
              <a:buSzPts val="2800"/>
              <a:buNone/>
              <a:defRPr b="1">
                <a:solidFill>
                  <a:srgbClr val="058A8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 name="Google Shape;48;p13"/>
          <p:cNvSpPr txBox="1"/>
          <p:nvPr>
            <p:ph idx="1" type="subTitle"/>
          </p:nvPr>
        </p:nvSpPr>
        <p:spPr>
          <a:xfrm>
            <a:off x="2247763" y="2207525"/>
            <a:ext cx="2143800" cy="62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9" name="Google Shape;49;p13"/>
          <p:cNvSpPr txBox="1"/>
          <p:nvPr>
            <p:ph idx="2" type="subTitle"/>
          </p:nvPr>
        </p:nvSpPr>
        <p:spPr>
          <a:xfrm>
            <a:off x="2247750" y="1901800"/>
            <a:ext cx="2143800" cy="30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Exo"/>
              <a:buNone/>
              <a:defRPr b="1">
                <a:latin typeface="Exo"/>
                <a:ea typeface="Exo"/>
                <a:cs typeface="Exo"/>
                <a:sym typeface="Ex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 name="Google Shape;50;p13"/>
          <p:cNvSpPr txBox="1"/>
          <p:nvPr>
            <p:ph hasCustomPrompt="1" idx="3" type="title"/>
          </p:nvPr>
        </p:nvSpPr>
        <p:spPr>
          <a:xfrm>
            <a:off x="2247750" y="1451625"/>
            <a:ext cx="21438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a:r>
              <a:t>xx%</a:t>
            </a:r>
          </a:p>
        </p:txBody>
      </p:sp>
      <p:sp>
        <p:nvSpPr>
          <p:cNvPr id="51" name="Google Shape;51;p13"/>
          <p:cNvSpPr txBox="1"/>
          <p:nvPr>
            <p:ph idx="4" type="subTitle"/>
          </p:nvPr>
        </p:nvSpPr>
        <p:spPr>
          <a:xfrm>
            <a:off x="4752438" y="2207525"/>
            <a:ext cx="2143800" cy="62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2" name="Google Shape;52;p13"/>
          <p:cNvSpPr txBox="1"/>
          <p:nvPr>
            <p:ph idx="5" type="subTitle"/>
          </p:nvPr>
        </p:nvSpPr>
        <p:spPr>
          <a:xfrm>
            <a:off x="4752425" y="1901800"/>
            <a:ext cx="2143800" cy="30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Exo"/>
              <a:buNone/>
              <a:defRPr b="1">
                <a:latin typeface="Exo"/>
                <a:ea typeface="Exo"/>
                <a:cs typeface="Exo"/>
                <a:sym typeface="Ex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 name="Google Shape;53;p13"/>
          <p:cNvSpPr txBox="1"/>
          <p:nvPr>
            <p:ph hasCustomPrompt="1" idx="6" type="title"/>
          </p:nvPr>
        </p:nvSpPr>
        <p:spPr>
          <a:xfrm>
            <a:off x="4752425" y="1451625"/>
            <a:ext cx="21438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a:r>
              <a:t>xx%</a:t>
            </a:r>
          </a:p>
        </p:txBody>
      </p:sp>
      <p:sp>
        <p:nvSpPr>
          <p:cNvPr id="54" name="Google Shape;54;p13"/>
          <p:cNvSpPr txBox="1"/>
          <p:nvPr>
            <p:ph idx="7" type="subTitle"/>
          </p:nvPr>
        </p:nvSpPr>
        <p:spPr>
          <a:xfrm>
            <a:off x="2247750" y="3978875"/>
            <a:ext cx="2143800" cy="62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5" name="Google Shape;55;p13"/>
          <p:cNvSpPr txBox="1"/>
          <p:nvPr>
            <p:ph idx="8" type="subTitle"/>
          </p:nvPr>
        </p:nvSpPr>
        <p:spPr>
          <a:xfrm>
            <a:off x="2247750" y="3673275"/>
            <a:ext cx="2143800" cy="30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Exo"/>
              <a:buNone/>
              <a:defRPr b="1">
                <a:latin typeface="Exo"/>
                <a:ea typeface="Exo"/>
                <a:cs typeface="Exo"/>
                <a:sym typeface="Ex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 name="Google Shape;56;p13"/>
          <p:cNvSpPr txBox="1"/>
          <p:nvPr>
            <p:ph hasCustomPrompt="1" idx="9" type="title"/>
          </p:nvPr>
        </p:nvSpPr>
        <p:spPr>
          <a:xfrm>
            <a:off x="2247750" y="3222975"/>
            <a:ext cx="21438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a:r>
              <a:t>xx%</a:t>
            </a:r>
          </a:p>
        </p:txBody>
      </p:sp>
      <p:sp>
        <p:nvSpPr>
          <p:cNvPr id="57" name="Google Shape;57;p13"/>
          <p:cNvSpPr txBox="1"/>
          <p:nvPr>
            <p:ph idx="13" type="subTitle"/>
          </p:nvPr>
        </p:nvSpPr>
        <p:spPr>
          <a:xfrm>
            <a:off x="4752425" y="3978875"/>
            <a:ext cx="2143800" cy="62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8" name="Google Shape;58;p13"/>
          <p:cNvSpPr txBox="1"/>
          <p:nvPr>
            <p:ph idx="14" type="subTitle"/>
          </p:nvPr>
        </p:nvSpPr>
        <p:spPr>
          <a:xfrm>
            <a:off x="4752425" y="3673275"/>
            <a:ext cx="2143800" cy="30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Exo"/>
              <a:buNone/>
              <a:defRPr b="1">
                <a:latin typeface="Exo"/>
                <a:ea typeface="Exo"/>
                <a:cs typeface="Exo"/>
                <a:sym typeface="Ex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 name="Google Shape;59;p13"/>
          <p:cNvSpPr txBox="1"/>
          <p:nvPr>
            <p:ph hasCustomPrompt="1" idx="15" type="title"/>
          </p:nvPr>
        </p:nvSpPr>
        <p:spPr>
          <a:xfrm>
            <a:off x="4752425" y="3222975"/>
            <a:ext cx="21438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ph idx="1" type="subTitle"/>
          </p:nvPr>
        </p:nvSpPr>
        <p:spPr>
          <a:xfrm>
            <a:off x="2074050" y="1666750"/>
            <a:ext cx="4995900" cy="12375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62" name="Google Shape;62;p14"/>
          <p:cNvSpPr txBox="1"/>
          <p:nvPr>
            <p:ph type="title"/>
          </p:nvPr>
        </p:nvSpPr>
        <p:spPr>
          <a:xfrm>
            <a:off x="2074050" y="2904150"/>
            <a:ext cx="49959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lt1"/>
              </a:buClr>
              <a:buSzPts val="2800"/>
              <a:buNone/>
              <a:defRPr sz="3600">
                <a:solidFill>
                  <a:schemeClr val="lt1"/>
                </a:solidFill>
              </a:defRPr>
            </a:lvl1pPr>
            <a:lvl2pPr lvl="1" rtl="0" algn="l">
              <a:spcBef>
                <a:spcPts val="0"/>
              </a:spcBef>
              <a:spcAft>
                <a:spcPts val="0"/>
              </a:spcAft>
              <a:buClr>
                <a:schemeClr val="lt1"/>
              </a:buClr>
              <a:buSzPts val="2800"/>
              <a:buNone/>
              <a:defRPr>
                <a:solidFill>
                  <a:schemeClr val="lt1"/>
                </a:solidFill>
              </a:defRPr>
            </a:lvl2pPr>
            <a:lvl3pPr lvl="2" rtl="0" algn="l">
              <a:spcBef>
                <a:spcPts val="0"/>
              </a:spcBef>
              <a:spcAft>
                <a:spcPts val="0"/>
              </a:spcAft>
              <a:buClr>
                <a:schemeClr val="lt1"/>
              </a:buClr>
              <a:buSzPts val="2800"/>
              <a:buNone/>
              <a:defRPr>
                <a:solidFill>
                  <a:schemeClr val="lt1"/>
                </a:solidFill>
              </a:defRPr>
            </a:lvl3pPr>
            <a:lvl4pPr lvl="3" rtl="0" algn="l">
              <a:spcBef>
                <a:spcPts val="0"/>
              </a:spcBef>
              <a:spcAft>
                <a:spcPts val="0"/>
              </a:spcAft>
              <a:buClr>
                <a:schemeClr val="lt1"/>
              </a:buClr>
              <a:buSzPts val="2800"/>
              <a:buNone/>
              <a:defRPr>
                <a:solidFill>
                  <a:schemeClr val="lt1"/>
                </a:solidFill>
              </a:defRPr>
            </a:lvl4pPr>
            <a:lvl5pPr lvl="4" rtl="0" algn="l">
              <a:spcBef>
                <a:spcPts val="0"/>
              </a:spcBef>
              <a:spcAft>
                <a:spcPts val="0"/>
              </a:spcAft>
              <a:buClr>
                <a:schemeClr val="lt1"/>
              </a:buClr>
              <a:buSzPts val="2800"/>
              <a:buNone/>
              <a:defRPr>
                <a:solidFill>
                  <a:schemeClr val="lt1"/>
                </a:solidFill>
              </a:defRPr>
            </a:lvl5pPr>
            <a:lvl6pPr lvl="5" rtl="0" algn="l">
              <a:spcBef>
                <a:spcPts val="0"/>
              </a:spcBef>
              <a:spcAft>
                <a:spcPts val="0"/>
              </a:spcAft>
              <a:buClr>
                <a:schemeClr val="lt1"/>
              </a:buClr>
              <a:buSzPts val="2800"/>
              <a:buNone/>
              <a:defRPr>
                <a:solidFill>
                  <a:schemeClr val="lt1"/>
                </a:solidFill>
              </a:defRPr>
            </a:lvl6pPr>
            <a:lvl7pPr lvl="6" rtl="0" algn="l">
              <a:spcBef>
                <a:spcPts val="0"/>
              </a:spcBef>
              <a:spcAft>
                <a:spcPts val="0"/>
              </a:spcAft>
              <a:buClr>
                <a:schemeClr val="lt1"/>
              </a:buClr>
              <a:buSzPts val="2800"/>
              <a:buNone/>
              <a:defRPr>
                <a:solidFill>
                  <a:schemeClr val="lt1"/>
                </a:solidFill>
              </a:defRPr>
            </a:lvl7pPr>
            <a:lvl8pPr lvl="7" rtl="0" algn="l">
              <a:spcBef>
                <a:spcPts val="0"/>
              </a:spcBef>
              <a:spcAft>
                <a:spcPts val="0"/>
              </a:spcAft>
              <a:buClr>
                <a:schemeClr val="lt1"/>
              </a:buClr>
              <a:buSzPts val="2800"/>
              <a:buNone/>
              <a:defRPr>
                <a:solidFill>
                  <a:schemeClr val="lt1"/>
                </a:solidFill>
              </a:defRPr>
            </a:lvl8pPr>
            <a:lvl9pPr lvl="8" rtl="0" algn="l">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p:cSld name="BLANK_1_1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5"/>
          <p:cNvSpPr txBox="1"/>
          <p:nvPr>
            <p:ph hasCustomPrompt="1" type="title"/>
          </p:nvPr>
        </p:nvSpPr>
        <p:spPr>
          <a:xfrm>
            <a:off x="965250" y="1937200"/>
            <a:ext cx="2400300" cy="86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65" name="Google Shape;65;p15"/>
          <p:cNvSpPr txBox="1"/>
          <p:nvPr>
            <p:ph idx="1" type="subTitle"/>
          </p:nvPr>
        </p:nvSpPr>
        <p:spPr>
          <a:xfrm>
            <a:off x="965250" y="2802800"/>
            <a:ext cx="2400300" cy="116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EBFFFD"/>
              </a:buClr>
              <a:buSzPts val="1800"/>
              <a:buNone/>
              <a:defRPr>
                <a:solidFill>
                  <a:srgbClr val="EBFFFD"/>
                </a:solidFill>
              </a:defRPr>
            </a:lvl1pPr>
            <a:lvl2pPr lvl="1" rtl="0" algn="ctr">
              <a:lnSpc>
                <a:spcPct val="100000"/>
              </a:lnSpc>
              <a:spcBef>
                <a:spcPts val="0"/>
              </a:spcBef>
              <a:spcAft>
                <a:spcPts val="0"/>
              </a:spcAft>
              <a:buClr>
                <a:srgbClr val="EBFFFD"/>
              </a:buClr>
              <a:buSzPts val="2400"/>
              <a:buNone/>
              <a:defRPr sz="2400">
                <a:solidFill>
                  <a:srgbClr val="EBFFFD"/>
                </a:solidFill>
              </a:defRPr>
            </a:lvl2pPr>
            <a:lvl3pPr lvl="2" rtl="0" algn="ctr">
              <a:lnSpc>
                <a:spcPct val="100000"/>
              </a:lnSpc>
              <a:spcBef>
                <a:spcPts val="0"/>
              </a:spcBef>
              <a:spcAft>
                <a:spcPts val="0"/>
              </a:spcAft>
              <a:buClr>
                <a:srgbClr val="EBFFFD"/>
              </a:buClr>
              <a:buSzPts val="2400"/>
              <a:buNone/>
              <a:defRPr sz="2400">
                <a:solidFill>
                  <a:srgbClr val="EBFFFD"/>
                </a:solidFill>
              </a:defRPr>
            </a:lvl3pPr>
            <a:lvl4pPr lvl="3" rtl="0" algn="ctr">
              <a:lnSpc>
                <a:spcPct val="100000"/>
              </a:lnSpc>
              <a:spcBef>
                <a:spcPts val="0"/>
              </a:spcBef>
              <a:spcAft>
                <a:spcPts val="0"/>
              </a:spcAft>
              <a:buClr>
                <a:srgbClr val="EBFFFD"/>
              </a:buClr>
              <a:buSzPts val="2400"/>
              <a:buNone/>
              <a:defRPr sz="2400">
                <a:solidFill>
                  <a:srgbClr val="EBFFFD"/>
                </a:solidFill>
              </a:defRPr>
            </a:lvl4pPr>
            <a:lvl5pPr lvl="4" rtl="0" algn="ctr">
              <a:lnSpc>
                <a:spcPct val="100000"/>
              </a:lnSpc>
              <a:spcBef>
                <a:spcPts val="0"/>
              </a:spcBef>
              <a:spcAft>
                <a:spcPts val="0"/>
              </a:spcAft>
              <a:buClr>
                <a:srgbClr val="EBFFFD"/>
              </a:buClr>
              <a:buSzPts val="2400"/>
              <a:buNone/>
              <a:defRPr sz="2400">
                <a:solidFill>
                  <a:srgbClr val="EBFFFD"/>
                </a:solidFill>
              </a:defRPr>
            </a:lvl5pPr>
            <a:lvl6pPr lvl="5" rtl="0" algn="ctr">
              <a:lnSpc>
                <a:spcPct val="100000"/>
              </a:lnSpc>
              <a:spcBef>
                <a:spcPts val="0"/>
              </a:spcBef>
              <a:spcAft>
                <a:spcPts val="0"/>
              </a:spcAft>
              <a:buClr>
                <a:srgbClr val="EBFFFD"/>
              </a:buClr>
              <a:buSzPts val="2400"/>
              <a:buNone/>
              <a:defRPr sz="2400">
                <a:solidFill>
                  <a:srgbClr val="EBFFFD"/>
                </a:solidFill>
              </a:defRPr>
            </a:lvl6pPr>
            <a:lvl7pPr lvl="6" rtl="0" algn="ctr">
              <a:lnSpc>
                <a:spcPct val="100000"/>
              </a:lnSpc>
              <a:spcBef>
                <a:spcPts val="0"/>
              </a:spcBef>
              <a:spcAft>
                <a:spcPts val="0"/>
              </a:spcAft>
              <a:buClr>
                <a:srgbClr val="EBFFFD"/>
              </a:buClr>
              <a:buSzPts val="2400"/>
              <a:buNone/>
              <a:defRPr sz="2400">
                <a:solidFill>
                  <a:srgbClr val="EBFFFD"/>
                </a:solidFill>
              </a:defRPr>
            </a:lvl7pPr>
            <a:lvl8pPr lvl="7" rtl="0" algn="ctr">
              <a:lnSpc>
                <a:spcPct val="100000"/>
              </a:lnSpc>
              <a:spcBef>
                <a:spcPts val="0"/>
              </a:spcBef>
              <a:spcAft>
                <a:spcPts val="0"/>
              </a:spcAft>
              <a:buClr>
                <a:srgbClr val="EBFFFD"/>
              </a:buClr>
              <a:buSzPts val="2400"/>
              <a:buNone/>
              <a:defRPr sz="2400">
                <a:solidFill>
                  <a:srgbClr val="EBFFFD"/>
                </a:solidFill>
              </a:defRPr>
            </a:lvl8pPr>
            <a:lvl9pPr lvl="8" rtl="0" algn="ctr">
              <a:lnSpc>
                <a:spcPct val="100000"/>
              </a:lnSpc>
              <a:spcBef>
                <a:spcPts val="0"/>
              </a:spcBef>
              <a:spcAft>
                <a:spcPts val="0"/>
              </a:spcAft>
              <a:buClr>
                <a:srgbClr val="EBFFFD"/>
              </a:buClr>
              <a:buSzPts val="2400"/>
              <a:buNone/>
              <a:defRPr sz="2400">
                <a:solidFill>
                  <a:srgbClr val="EBFFFD"/>
                </a:solidFill>
              </a:defRPr>
            </a:lvl9pPr>
          </a:lstStyle>
          <a:p/>
        </p:txBody>
      </p:sp>
      <p:sp>
        <p:nvSpPr>
          <p:cNvPr id="66" name="Google Shape;66;p15"/>
          <p:cNvSpPr txBox="1"/>
          <p:nvPr>
            <p:ph hasCustomPrompt="1" idx="2" type="title"/>
          </p:nvPr>
        </p:nvSpPr>
        <p:spPr>
          <a:xfrm>
            <a:off x="3371846" y="1937200"/>
            <a:ext cx="2400300" cy="86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67" name="Google Shape;67;p15"/>
          <p:cNvSpPr txBox="1"/>
          <p:nvPr>
            <p:ph idx="3" type="subTitle"/>
          </p:nvPr>
        </p:nvSpPr>
        <p:spPr>
          <a:xfrm>
            <a:off x="3371849" y="2802800"/>
            <a:ext cx="2400300" cy="116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EBFFFD"/>
              </a:buClr>
              <a:buSzPts val="1800"/>
              <a:buNone/>
              <a:defRPr>
                <a:solidFill>
                  <a:srgbClr val="EBFFFD"/>
                </a:solidFill>
              </a:defRPr>
            </a:lvl1pPr>
            <a:lvl2pPr lvl="1" rtl="0" algn="ctr">
              <a:lnSpc>
                <a:spcPct val="100000"/>
              </a:lnSpc>
              <a:spcBef>
                <a:spcPts val="0"/>
              </a:spcBef>
              <a:spcAft>
                <a:spcPts val="0"/>
              </a:spcAft>
              <a:buClr>
                <a:srgbClr val="EBFFFD"/>
              </a:buClr>
              <a:buSzPts val="2400"/>
              <a:buNone/>
              <a:defRPr sz="2400">
                <a:solidFill>
                  <a:srgbClr val="EBFFFD"/>
                </a:solidFill>
              </a:defRPr>
            </a:lvl2pPr>
            <a:lvl3pPr lvl="2" rtl="0" algn="ctr">
              <a:lnSpc>
                <a:spcPct val="100000"/>
              </a:lnSpc>
              <a:spcBef>
                <a:spcPts val="0"/>
              </a:spcBef>
              <a:spcAft>
                <a:spcPts val="0"/>
              </a:spcAft>
              <a:buClr>
                <a:srgbClr val="EBFFFD"/>
              </a:buClr>
              <a:buSzPts val="2400"/>
              <a:buNone/>
              <a:defRPr sz="2400">
                <a:solidFill>
                  <a:srgbClr val="EBFFFD"/>
                </a:solidFill>
              </a:defRPr>
            </a:lvl3pPr>
            <a:lvl4pPr lvl="3" rtl="0" algn="ctr">
              <a:lnSpc>
                <a:spcPct val="100000"/>
              </a:lnSpc>
              <a:spcBef>
                <a:spcPts val="0"/>
              </a:spcBef>
              <a:spcAft>
                <a:spcPts val="0"/>
              </a:spcAft>
              <a:buClr>
                <a:srgbClr val="EBFFFD"/>
              </a:buClr>
              <a:buSzPts val="2400"/>
              <a:buNone/>
              <a:defRPr sz="2400">
                <a:solidFill>
                  <a:srgbClr val="EBFFFD"/>
                </a:solidFill>
              </a:defRPr>
            </a:lvl4pPr>
            <a:lvl5pPr lvl="4" rtl="0" algn="ctr">
              <a:lnSpc>
                <a:spcPct val="100000"/>
              </a:lnSpc>
              <a:spcBef>
                <a:spcPts val="0"/>
              </a:spcBef>
              <a:spcAft>
                <a:spcPts val="0"/>
              </a:spcAft>
              <a:buClr>
                <a:srgbClr val="EBFFFD"/>
              </a:buClr>
              <a:buSzPts val="2400"/>
              <a:buNone/>
              <a:defRPr sz="2400">
                <a:solidFill>
                  <a:srgbClr val="EBFFFD"/>
                </a:solidFill>
              </a:defRPr>
            </a:lvl5pPr>
            <a:lvl6pPr lvl="5" rtl="0" algn="ctr">
              <a:lnSpc>
                <a:spcPct val="100000"/>
              </a:lnSpc>
              <a:spcBef>
                <a:spcPts val="0"/>
              </a:spcBef>
              <a:spcAft>
                <a:spcPts val="0"/>
              </a:spcAft>
              <a:buClr>
                <a:srgbClr val="EBFFFD"/>
              </a:buClr>
              <a:buSzPts val="2400"/>
              <a:buNone/>
              <a:defRPr sz="2400">
                <a:solidFill>
                  <a:srgbClr val="EBFFFD"/>
                </a:solidFill>
              </a:defRPr>
            </a:lvl6pPr>
            <a:lvl7pPr lvl="6" rtl="0" algn="ctr">
              <a:lnSpc>
                <a:spcPct val="100000"/>
              </a:lnSpc>
              <a:spcBef>
                <a:spcPts val="0"/>
              </a:spcBef>
              <a:spcAft>
                <a:spcPts val="0"/>
              </a:spcAft>
              <a:buClr>
                <a:srgbClr val="EBFFFD"/>
              </a:buClr>
              <a:buSzPts val="2400"/>
              <a:buNone/>
              <a:defRPr sz="2400">
                <a:solidFill>
                  <a:srgbClr val="EBFFFD"/>
                </a:solidFill>
              </a:defRPr>
            </a:lvl7pPr>
            <a:lvl8pPr lvl="7" rtl="0" algn="ctr">
              <a:lnSpc>
                <a:spcPct val="100000"/>
              </a:lnSpc>
              <a:spcBef>
                <a:spcPts val="0"/>
              </a:spcBef>
              <a:spcAft>
                <a:spcPts val="0"/>
              </a:spcAft>
              <a:buClr>
                <a:srgbClr val="EBFFFD"/>
              </a:buClr>
              <a:buSzPts val="2400"/>
              <a:buNone/>
              <a:defRPr sz="2400">
                <a:solidFill>
                  <a:srgbClr val="EBFFFD"/>
                </a:solidFill>
              </a:defRPr>
            </a:lvl8pPr>
            <a:lvl9pPr lvl="8" rtl="0" algn="ctr">
              <a:lnSpc>
                <a:spcPct val="100000"/>
              </a:lnSpc>
              <a:spcBef>
                <a:spcPts val="0"/>
              </a:spcBef>
              <a:spcAft>
                <a:spcPts val="0"/>
              </a:spcAft>
              <a:buClr>
                <a:srgbClr val="EBFFFD"/>
              </a:buClr>
              <a:buSzPts val="2400"/>
              <a:buNone/>
              <a:defRPr sz="2400">
                <a:solidFill>
                  <a:srgbClr val="EBFFFD"/>
                </a:solidFill>
              </a:defRPr>
            </a:lvl9pPr>
          </a:lstStyle>
          <a:p/>
        </p:txBody>
      </p:sp>
      <p:sp>
        <p:nvSpPr>
          <p:cNvPr id="68" name="Google Shape;68;p15"/>
          <p:cNvSpPr txBox="1"/>
          <p:nvPr>
            <p:ph hasCustomPrompt="1" idx="4" type="title"/>
          </p:nvPr>
        </p:nvSpPr>
        <p:spPr>
          <a:xfrm>
            <a:off x="5778443" y="1937200"/>
            <a:ext cx="2400300" cy="86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69" name="Google Shape;69;p15"/>
          <p:cNvSpPr txBox="1"/>
          <p:nvPr>
            <p:ph idx="5" type="subTitle"/>
          </p:nvPr>
        </p:nvSpPr>
        <p:spPr>
          <a:xfrm>
            <a:off x="5778448" y="2802800"/>
            <a:ext cx="2400300" cy="116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EBFFFD"/>
              </a:buClr>
              <a:buSzPts val="1800"/>
              <a:buNone/>
              <a:defRPr>
                <a:solidFill>
                  <a:srgbClr val="EBFFFD"/>
                </a:solidFill>
              </a:defRPr>
            </a:lvl1pPr>
            <a:lvl2pPr lvl="1" rtl="0" algn="ctr">
              <a:lnSpc>
                <a:spcPct val="100000"/>
              </a:lnSpc>
              <a:spcBef>
                <a:spcPts val="0"/>
              </a:spcBef>
              <a:spcAft>
                <a:spcPts val="0"/>
              </a:spcAft>
              <a:buClr>
                <a:srgbClr val="EBFFFD"/>
              </a:buClr>
              <a:buSzPts val="2400"/>
              <a:buNone/>
              <a:defRPr sz="2400">
                <a:solidFill>
                  <a:srgbClr val="EBFFFD"/>
                </a:solidFill>
              </a:defRPr>
            </a:lvl2pPr>
            <a:lvl3pPr lvl="2" rtl="0" algn="ctr">
              <a:lnSpc>
                <a:spcPct val="100000"/>
              </a:lnSpc>
              <a:spcBef>
                <a:spcPts val="0"/>
              </a:spcBef>
              <a:spcAft>
                <a:spcPts val="0"/>
              </a:spcAft>
              <a:buClr>
                <a:srgbClr val="EBFFFD"/>
              </a:buClr>
              <a:buSzPts val="2400"/>
              <a:buNone/>
              <a:defRPr sz="2400">
                <a:solidFill>
                  <a:srgbClr val="EBFFFD"/>
                </a:solidFill>
              </a:defRPr>
            </a:lvl3pPr>
            <a:lvl4pPr lvl="3" rtl="0" algn="ctr">
              <a:lnSpc>
                <a:spcPct val="100000"/>
              </a:lnSpc>
              <a:spcBef>
                <a:spcPts val="0"/>
              </a:spcBef>
              <a:spcAft>
                <a:spcPts val="0"/>
              </a:spcAft>
              <a:buClr>
                <a:srgbClr val="EBFFFD"/>
              </a:buClr>
              <a:buSzPts val="2400"/>
              <a:buNone/>
              <a:defRPr sz="2400">
                <a:solidFill>
                  <a:srgbClr val="EBFFFD"/>
                </a:solidFill>
              </a:defRPr>
            </a:lvl4pPr>
            <a:lvl5pPr lvl="4" rtl="0" algn="ctr">
              <a:lnSpc>
                <a:spcPct val="100000"/>
              </a:lnSpc>
              <a:spcBef>
                <a:spcPts val="0"/>
              </a:spcBef>
              <a:spcAft>
                <a:spcPts val="0"/>
              </a:spcAft>
              <a:buClr>
                <a:srgbClr val="EBFFFD"/>
              </a:buClr>
              <a:buSzPts val="2400"/>
              <a:buNone/>
              <a:defRPr sz="2400">
                <a:solidFill>
                  <a:srgbClr val="EBFFFD"/>
                </a:solidFill>
              </a:defRPr>
            </a:lvl5pPr>
            <a:lvl6pPr lvl="5" rtl="0" algn="ctr">
              <a:lnSpc>
                <a:spcPct val="100000"/>
              </a:lnSpc>
              <a:spcBef>
                <a:spcPts val="0"/>
              </a:spcBef>
              <a:spcAft>
                <a:spcPts val="0"/>
              </a:spcAft>
              <a:buClr>
                <a:srgbClr val="EBFFFD"/>
              </a:buClr>
              <a:buSzPts val="2400"/>
              <a:buNone/>
              <a:defRPr sz="2400">
                <a:solidFill>
                  <a:srgbClr val="EBFFFD"/>
                </a:solidFill>
              </a:defRPr>
            </a:lvl6pPr>
            <a:lvl7pPr lvl="6" rtl="0" algn="ctr">
              <a:lnSpc>
                <a:spcPct val="100000"/>
              </a:lnSpc>
              <a:spcBef>
                <a:spcPts val="0"/>
              </a:spcBef>
              <a:spcAft>
                <a:spcPts val="0"/>
              </a:spcAft>
              <a:buClr>
                <a:srgbClr val="EBFFFD"/>
              </a:buClr>
              <a:buSzPts val="2400"/>
              <a:buNone/>
              <a:defRPr sz="2400">
                <a:solidFill>
                  <a:srgbClr val="EBFFFD"/>
                </a:solidFill>
              </a:defRPr>
            </a:lvl7pPr>
            <a:lvl8pPr lvl="7" rtl="0" algn="ctr">
              <a:lnSpc>
                <a:spcPct val="100000"/>
              </a:lnSpc>
              <a:spcBef>
                <a:spcPts val="0"/>
              </a:spcBef>
              <a:spcAft>
                <a:spcPts val="0"/>
              </a:spcAft>
              <a:buClr>
                <a:srgbClr val="EBFFFD"/>
              </a:buClr>
              <a:buSzPts val="2400"/>
              <a:buNone/>
              <a:defRPr sz="2400">
                <a:solidFill>
                  <a:srgbClr val="EBFFFD"/>
                </a:solidFill>
              </a:defRPr>
            </a:lvl8pPr>
            <a:lvl9pPr lvl="8" rtl="0" algn="ctr">
              <a:lnSpc>
                <a:spcPct val="100000"/>
              </a:lnSpc>
              <a:spcBef>
                <a:spcPts val="0"/>
              </a:spcBef>
              <a:spcAft>
                <a:spcPts val="0"/>
              </a:spcAft>
              <a:buClr>
                <a:srgbClr val="EBFFFD"/>
              </a:buClr>
              <a:buSzPts val="2400"/>
              <a:buNone/>
              <a:defRPr sz="2400">
                <a:solidFill>
                  <a:srgbClr val="EBFFFD"/>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1">
  <p:cSld name="BLANK_1_1_1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hasCustomPrompt="1" type="title"/>
          </p:nvPr>
        </p:nvSpPr>
        <p:spPr>
          <a:xfrm>
            <a:off x="1621150" y="1811975"/>
            <a:ext cx="2856300" cy="116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72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72" name="Google Shape;72;p16"/>
          <p:cNvSpPr txBox="1"/>
          <p:nvPr>
            <p:ph idx="1" type="subTitle"/>
          </p:nvPr>
        </p:nvSpPr>
        <p:spPr>
          <a:xfrm>
            <a:off x="1621150" y="2977575"/>
            <a:ext cx="2856300" cy="92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EBFFFD"/>
              </a:buClr>
              <a:buSzPts val="1800"/>
              <a:buNone/>
              <a:defRPr>
                <a:solidFill>
                  <a:srgbClr val="EBFFFD"/>
                </a:solidFill>
              </a:defRPr>
            </a:lvl1pPr>
            <a:lvl2pPr lvl="1" rtl="0" algn="ctr">
              <a:lnSpc>
                <a:spcPct val="100000"/>
              </a:lnSpc>
              <a:spcBef>
                <a:spcPts val="0"/>
              </a:spcBef>
              <a:spcAft>
                <a:spcPts val="0"/>
              </a:spcAft>
              <a:buClr>
                <a:srgbClr val="EBFFFD"/>
              </a:buClr>
              <a:buSzPts val="2400"/>
              <a:buNone/>
              <a:defRPr sz="2400">
                <a:solidFill>
                  <a:srgbClr val="EBFFFD"/>
                </a:solidFill>
              </a:defRPr>
            </a:lvl2pPr>
            <a:lvl3pPr lvl="2" rtl="0" algn="ctr">
              <a:lnSpc>
                <a:spcPct val="100000"/>
              </a:lnSpc>
              <a:spcBef>
                <a:spcPts val="0"/>
              </a:spcBef>
              <a:spcAft>
                <a:spcPts val="0"/>
              </a:spcAft>
              <a:buClr>
                <a:srgbClr val="EBFFFD"/>
              </a:buClr>
              <a:buSzPts val="2400"/>
              <a:buNone/>
              <a:defRPr sz="2400">
                <a:solidFill>
                  <a:srgbClr val="EBFFFD"/>
                </a:solidFill>
              </a:defRPr>
            </a:lvl3pPr>
            <a:lvl4pPr lvl="3" rtl="0" algn="ctr">
              <a:lnSpc>
                <a:spcPct val="100000"/>
              </a:lnSpc>
              <a:spcBef>
                <a:spcPts val="0"/>
              </a:spcBef>
              <a:spcAft>
                <a:spcPts val="0"/>
              </a:spcAft>
              <a:buClr>
                <a:srgbClr val="EBFFFD"/>
              </a:buClr>
              <a:buSzPts val="2400"/>
              <a:buNone/>
              <a:defRPr sz="2400">
                <a:solidFill>
                  <a:srgbClr val="EBFFFD"/>
                </a:solidFill>
              </a:defRPr>
            </a:lvl4pPr>
            <a:lvl5pPr lvl="4" rtl="0" algn="ctr">
              <a:lnSpc>
                <a:spcPct val="100000"/>
              </a:lnSpc>
              <a:spcBef>
                <a:spcPts val="0"/>
              </a:spcBef>
              <a:spcAft>
                <a:spcPts val="0"/>
              </a:spcAft>
              <a:buClr>
                <a:srgbClr val="EBFFFD"/>
              </a:buClr>
              <a:buSzPts val="2400"/>
              <a:buNone/>
              <a:defRPr sz="2400">
                <a:solidFill>
                  <a:srgbClr val="EBFFFD"/>
                </a:solidFill>
              </a:defRPr>
            </a:lvl5pPr>
            <a:lvl6pPr lvl="5" rtl="0" algn="ctr">
              <a:lnSpc>
                <a:spcPct val="100000"/>
              </a:lnSpc>
              <a:spcBef>
                <a:spcPts val="0"/>
              </a:spcBef>
              <a:spcAft>
                <a:spcPts val="0"/>
              </a:spcAft>
              <a:buClr>
                <a:srgbClr val="EBFFFD"/>
              </a:buClr>
              <a:buSzPts val="2400"/>
              <a:buNone/>
              <a:defRPr sz="2400">
                <a:solidFill>
                  <a:srgbClr val="EBFFFD"/>
                </a:solidFill>
              </a:defRPr>
            </a:lvl6pPr>
            <a:lvl7pPr lvl="6" rtl="0" algn="ctr">
              <a:lnSpc>
                <a:spcPct val="100000"/>
              </a:lnSpc>
              <a:spcBef>
                <a:spcPts val="0"/>
              </a:spcBef>
              <a:spcAft>
                <a:spcPts val="0"/>
              </a:spcAft>
              <a:buClr>
                <a:srgbClr val="EBFFFD"/>
              </a:buClr>
              <a:buSzPts val="2400"/>
              <a:buNone/>
              <a:defRPr sz="2400">
                <a:solidFill>
                  <a:srgbClr val="EBFFFD"/>
                </a:solidFill>
              </a:defRPr>
            </a:lvl7pPr>
            <a:lvl8pPr lvl="7" rtl="0" algn="ctr">
              <a:lnSpc>
                <a:spcPct val="100000"/>
              </a:lnSpc>
              <a:spcBef>
                <a:spcPts val="0"/>
              </a:spcBef>
              <a:spcAft>
                <a:spcPts val="0"/>
              </a:spcAft>
              <a:buClr>
                <a:srgbClr val="EBFFFD"/>
              </a:buClr>
              <a:buSzPts val="2400"/>
              <a:buNone/>
              <a:defRPr sz="2400">
                <a:solidFill>
                  <a:srgbClr val="EBFFFD"/>
                </a:solidFill>
              </a:defRPr>
            </a:lvl8pPr>
            <a:lvl9pPr lvl="8" rtl="0" algn="ctr">
              <a:lnSpc>
                <a:spcPct val="100000"/>
              </a:lnSpc>
              <a:spcBef>
                <a:spcPts val="0"/>
              </a:spcBef>
              <a:spcAft>
                <a:spcPts val="0"/>
              </a:spcAft>
              <a:buClr>
                <a:srgbClr val="EBFFFD"/>
              </a:buClr>
              <a:buSzPts val="2400"/>
              <a:buNone/>
              <a:defRPr sz="2400">
                <a:solidFill>
                  <a:srgbClr val="EBFFFD"/>
                </a:solidFill>
              </a:defRPr>
            </a:lvl9pPr>
          </a:lstStyle>
          <a:p/>
        </p:txBody>
      </p:sp>
      <p:sp>
        <p:nvSpPr>
          <p:cNvPr id="73" name="Google Shape;73;p16"/>
          <p:cNvSpPr txBox="1"/>
          <p:nvPr>
            <p:ph hasCustomPrompt="1" idx="2" type="title"/>
          </p:nvPr>
        </p:nvSpPr>
        <p:spPr>
          <a:xfrm>
            <a:off x="4666560" y="1811975"/>
            <a:ext cx="2856300" cy="116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72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74" name="Google Shape;74;p16"/>
          <p:cNvSpPr txBox="1"/>
          <p:nvPr>
            <p:ph idx="3" type="subTitle"/>
          </p:nvPr>
        </p:nvSpPr>
        <p:spPr>
          <a:xfrm>
            <a:off x="4666561" y="2977575"/>
            <a:ext cx="2856300" cy="92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EBFFFD"/>
              </a:buClr>
              <a:buSzPts val="1800"/>
              <a:buNone/>
              <a:defRPr>
                <a:solidFill>
                  <a:srgbClr val="EBFFFD"/>
                </a:solidFill>
              </a:defRPr>
            </a:lvl1pPr>
            <a:lvl2pPr lvl="1" rtl="0" algn="ctr">
              <a:lnSpc>
                <a:spcPct val="100000"/>
              </a:lnSpc>
              <a:spcBef>
                <a:spcPts val="0"/>
              </a:spcBef>
              <a:spcAft>
                <a:spcPts val="0"/>
              </a:spcAft>
              <a:buClr>
                <a:srgbClr val="EBFFFD"/>
              </a:buClr>
              <a:buSzPts val="2400"/>
              <a:buNone/>
              <a:defRPr sz="2400">
                <a:solidFill>
                  <a:srgbClr val="EBFFFD"/>
                </a:solidFill>
              </a:defRPr>
            </a:lvl2pPr>
            <a:lvl3pPr lvl="2" rtl="0" algn="ctr">
              <a:lnSpc>
                <a:spcPct val="100000"/>
              </a:lnSpc>
              <a:spcBef>
                <a:spcPts val="0"/>
              </a:spcBef>
              <a:spcAft>
                <a:spcPts val="0"/>
              </a:spcAft>
              <a:buClr>
                <a:srgbClr val="EBFFFD"/>
              </a:buClr>
              <a:buSzPts val="2400"/>
              <a:buNone/>
              <a:defRPr sz="2400">
                <a:solidFill>
                  <a:srgbClr val="EBFFFD"/>
                </a:solidFill>
              </a:defRPr>
            </a:lvl3pPr>
            <a:lvl4pPr lvl="3" rtl="0" algn="ctr">
              <a:lnSpc>
                <a:spcPct val="100000"/>
              </a:lnSpc>
              <a:spcBef>
                <a:spcPts val="0"/>
              </a:spcBef>
              <a:spcAft>
                <a:spcPts val="0"/>
              </a:spcAft>
              <a:buClr>
                <a:srgbClr val="EBFFFD"/>
              </a:buClr>
              <a:buSzPts val="2400"/>
              <a:buNone/>
              <a:defRPr sz="2400">
                <a:solidFill>
                  <a:srgbClr val="EBFFFD"/>
                </a:solidFill>
              </a:defRPr>
            </a:lvl4pPr>
            <a:lvl5pPr lvl="4" rtl="0" algn="ctr">
              <a:lnSpc>
                <a:spcPct val="100000"/>
              </a:lnSpc>
              <a:spcBef>
                <a:spcPts val="0"/>
              </a:spcBef>
              <a:spcAft>
                <a:spcPts val="0"/>
              </a:spcAft>
              <a:buClr>
                <a:srgbClr val="EBFFFD"/>
              </a:buClr>
              <a:buSzPts val="2400"/>
              <a:buNone/>
              <a:defRPr sz="2400">
                <a:solidFill>
                  <a:srgbClr val="EBFFFD"/>
                </a:solidFill>
              </a:defRPr>
            </a:lvl5pPr>
            <a:lvl6pPr lvl="5" rtl="0" algn="ctr">
              <a:lnSpc>
                <a:spcPct val="100000"/>
              </a:lnSpc>
              <a:spcBef>
                <a:spcPts val="0"/>
              </a:spcBef>
              <a:spcAft>
                <a:spcPts val="0"/>
              </a:spcAft>
              <a:buClr>
                <a:srgbClr val="EBFFFD"/>
              </a:buClr>
              <a:buSzPts val="2400"/>
              <a:buNone/>
              <a:defRPr sz="2400">
                <a:solidFill>
                  <a:srgbClr val="EBFFFD"/>
                </a:solidFill>
              </a:defRPr>
            </a:lvl6pPr>
            <a:lvl7pPr lvl="6" rtl="0" algn="ctr">
              <a:lnSpc>
                <a:spcPct val="100000"/>
              </a:lnSpc>
              <a:spcBef>
                <a:spcPts val="0"/>
              </a:spcBef>
              <a:spcAft>
                <a:spcPts val="0"/>
              </a:spcAft>
              <a:buClr>
                <a:srgbClr val="EBFFFD"/>
              </a:buClr>
              <a:buSzPts val="2400"/>
              <a:buNone/>
              <a:defRPr sz="2400">
                <a:solidFill>
                  <a:srgbClr val="EBFFFD"/>
                </a:solidFill>
              </a:defRPr>
            </a:lvl7pPr>
            <a:lvl8pPr lvl="7" rtl="0" algn="ctr">
              <a:lnSpc>
                <a:spcPct val="100000"/>
              </a:lnSpc>
              <a:spcBef>
                <a:spcPts val="0"/>
              </a:spcBef>
              <a:spcAft>
                <a:spcPts val="0"/>
              </a:spcAft>
              <a:buClr>
                <a:srgbClr val="EBFFFD"/>
              </a:buClr>
              <a:buSzPts val="2400"/>
              <a:buNone/>
              <a:defRPr sz="2400">
                <a:solidFill>
                  <a:srgbClr val="EBFFFD"/>
                </a:solidFill>
              </a:defRPr>
            </a:lvl8pPr>
            <a:lvl9pPr lvl="8" rtl="0" algn="ctr">
              <a:lnSpc>
                <a:spcPct val="100000"/>
              </a:lnSpc>
              <a:spcBef>
                <a:spcPts val="0"/>
              </a:spcBef>
              <a:spcAft>
                <a:spcPts val="0"/>
              </a:spcAft>
              <a:buClr>
                <a:srgbClr val="EBFFFD"/>
              </a:buClr>
              <a:buSzPts val="2400"/>
              <a:buNone/>
              <a:defRPr sz="2400">
                <a:solidFill>
                  <a:srgbClr val="EBFFFD"/>
                </a:solidFill>
              </a:defRPr>
            </a:lvl9pPr>
          </a:lstStyle>
          <a:p/>
        </p:txBody>
      </p:sp>
      <p:sp>
        <p:nvSpPr>
          <p:cNvPr id="75" name="Google Shape;75;p16"/>
          <p:cNvSpPr/>
          <p:nvPr/>
        </p:nvSpPr>
        <p:spPr>
          <a:xfrm>
            <a:off x="0" y="480050"/>
            <a:ext cx="9144000" cy="691500"/>
          </a:xfrm>
          <a:prstGeom prst="rect">
            <a:avLst/>
          </a:prstGeom>
          <a:solidFill>
            <a:srgbClr val="EB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txBox="1"/>
          <p:nvPr>
            <p:ph idx="4" type="title"/>
          </p:nvPr>
        </p:nvSpPr>
        <p:spPr>
          <a:xfrm>
            <a:off x="713100" y="53945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58A85"/>
              </a:buClr>
              <a:buSzPts val="2800"/>
              <a:buNone/>
              <a:defRPr b="1">
                <a:solidFill>
                  <a:srgbClr val="058A8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17"/>
          <p:cNvSpPr/>
          <p:nvPr/>
        </p:nvSpPr>
        <p:spPr>
          <a:xfrm>
            <a:off x="0" y="480050"/>
            <a:ext cx="9144000" cy="691500"/>
          </a:xfrm>
          <a:prstGeom prst="rect">
            <a:avLst/>
          </a:prstGeom>
          <a:solidFill>
            <a:srgbClr val="EB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7"/>
          <p:cNvSpPr txBox="1"/>
          <p:nvPr>
            <p:ph type="title"/>
          </p:nvPr>
        </p:nvSpPr>
        <p:spPr>
          <a:xfrm>
            <a:off x="713100" y="53945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58A85"/>
              </a:buClr>
              <a:buSzPts val="2800"/>
              <a:buNone/>
              <a:defRPr b="1">
                <a:solidFill>
                  <a:srgbClr val="058A8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8"/>
          <p:cNvSpPr/>
          <p:nvPr/>
        </p:nvSpPr>
        <p:spPr>
          <a:xfrm>
            <a:off x="0" y="480050"/>
            <a:ext cx="9144000" cy="691500"/>
          </a:xfrm>
          <a:prstGeom prst="rect">
            <a:avLst/>
          </a:prstGeom>
          <a:solidFill>
            <a:srgbClr val="EB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8"/>
          <p:cNvSpPr txBox="1"/>
          <p:nvPr>
            <p:ph type="title"/>
          </p:nvPr>
        </p:nvSpPr>
        <p:spPr>
          <a:xfrm>
            <a:off x="713100" y="539450"/>
            <a:ext cx="77178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Clr>
                <a:srgbClr val="058A85"/>
              </a:buClr>
              <a:buSzPts val="2800"/>
              <a:buNone/>
              <a:defRPr b="1">
                <a:solidFill>
                  <a:srgbClr val="058A8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p:nvPr/>
        </p:nvSpPr>
        <p:spPr>
          <a:xfrm>
            <a:off x="0" y="480050"/>
            <a:ext cx="9144000" cy="691500"/>
          </a:xfrm>
          <a:prstGeom prst="rect">
            <a:avLst/>
          </a:prstGeom>
          <a:solidFill>
            <a:srgbClr val="EB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9"/>
          <p:cNvSpPr txBox="1"/>
          <p:nvPr>
            <p:ph type="title"/>
          </p:nvPr>
        </p:nvSpPr>
        <p:spPr>
          <a:xfrm>
            <a:off x="713100" y="539450"/>
            <a:ext cx="77178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58A85"/>
              </a:buClr>
              <a:buSzPts val="2800"/>
              <a:buNone/>
              <a:defRPr b="1">
                <a:solidFill>
                  <a:srgbClr val="058A8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20"/>
          <p:cNvSpPr/>
          <p:nvPr/>
        </p:nvSpPr>
        <p:spPr>
          <a:xfrm>
            <a:off x="0" y="480050"/>
            <a:ext cx="9144000" cy="691500"/>
          </a:xfrm>
          <a:prstGeom prst="rect">
            <a:avLst/>
          </a:prstGeom>
          <a:solidFill>
            <a:srgbClr val="EB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0"/>
          <p:cNvSpPr txBox="1"/>
          <p:nvPr>
            <p:ph type="title"/>
          </p:nvPr>
        </p:nvSpPr>
        <p:spPr>
          <a:xfrm>
            <a:off x="713100" y="53945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58A85"/>
              </a:buClr>
              <a:buSzPts val="2800"/>
              <a:buNone/>
              <a:defRPr b="1">
                <a:solidFill>
                  <a:srgbClr val="058A8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25800" y="1574300"/>
            <a:ext cx="4762500" cy="1740900"/>
          </a:xfrm>
          <a:prstGeom prst="rect">
            <a:avLst/>
          </a:prstGeom>
        </p:spPr>
        <p:txBody>
          <a:bodyPr anchorCtr="0" anchor="ctr" bIns="91425" lIns="91425" spcFirstLastPara="1" rIns="91425" wrap="square" tIns="91425">
            <a:noAutofit/>
          </a:bodyPr>
          <a:lstStyle>
            <a:lvl1pPr lvl="0" algn="l">
              <a:spcBef>
                <a:spcPts val="0"/>
              </a:spcBef>
              <a:spcAft>
                <a:spcPts val="0"/>
              </a:spcAft>
              <a:buClr>
                <a:srgbClr val="058A85"/>
              </a:buClr>
              <a:buSzPts val="3600"/>
              <a:buNone/>
              <a:defRPr sz="4800">
                <a:solidFill>
                  <a:srgbClr val="EBFFFD"/>
                </a:solidFill>
              </a:defRPr>
            </a:lvl1pPr>
            <a:lvl2pPr lvl="1" algn="ctr">
              <a:spcBef>
                <a:spcPts val="0"/>
              </a:spcBef>
              <a:spcAft>
                <a:spcPts val="0"/>
              </a:spcAft>
              <a:buClr>
                <a:srgbClr val="058A85"/>
              </a:buClr>
              <a:buSzPts val="3600"/>
              <a:buFont typeface="Exo"/>
              <a:buNone/>
              <a:defRPr b="1" sz="3600">
                <a:solidFill>
                  <a:srgbClr val="058A85"/>
                </a:solidFill>
                <a:latin typeface="Exo"/>
                <a:ea typeface="Exo"/>
                <a:cs typeface="Exo"/>
                <a:sym typeface="Exo"/>
              </a:defRPr>
            </a:lvl2pPr>
            <a:lvl3pPr lvl="2" algn="ctr">
              <a:spcBef>
                <a:spcPts val="0"/>
              </a:spcBef>
              <a:spcAft>
                <a:spcPts val="0"/>
              </a:spcAft>
              <a:buClr>
                <a:srgbClr val="058A85"/>
              </a:buClr>
              <a:buSzPts val="3600"/>
              <a:buFont typeface="Exo"/>
              <a:buNone/>
              <a:defRPr b="1" sz="3600">
                <a:solidFill>
                  <a:srgbClr val="058A85"/>
                </a:solidFill>
                <a:latin typeface="Exo"/>
                <a:ea typeface="Exo"/>
                <a:cs typeface="Exo"/>
                <a:sym typeface="Exo"/>
              </a:defRPr>
            </a:lvl3pPr>
            <a:lvl4pPr lvl="3" algn="ctr">
              <a:spcBef>
                <a:spcPts val="0"/>
              </a:spcBef>
              <a:spcAft>
                <a:spcPts val="0"/>
              </a:spcAft>
              <a:buClr>
                <a:srgbClr val="058A85"/>
              </a:buClr>
              <a:buSzPts val="3600"/>
              <a:buFont typeface="Exo"/>
              <a:buNone/>
              <a:defRPr b="1" sz="3600">
                <a:solidFill>
                  <a:srgbClr val="058A85"/>
                </a:solidFill>
                <a:latin typeface="Exo"/>
                <a:ea typeface="Exo"/>
                <a:cs typeface="Exo"/>
                <a:sym typeface="Exo"/>
              </a:defRPr>
            </a:lvl4pPr>
            <a:lvl5pPr lvl="4" algn="ctr">
              <a:spcBef>
                <a:spcPts val="0"/>
              </a:spcBef>
              <a:spcAft>
                <a:spcPts val="0"/>
              </a:spcAft>
              <a:buClr>
                <a:srgbClr val="058A85"/>
              </a:buClr>
              <a:buSzPts val="3600"/>
              <a:buFont typeface="Exo"/>
              <a:buNone/>
              <a:defRPr b="1" sz="3600">
                <a:solidFill>
                  <a:srgbClr val="058A85"/>
                </a:solidFill>
                <a:latin typeface="Exo"/>
                <a:ea typeface="Exo"/>
                <a:cs typeface="Exo"/>
                <a:sym typeface="Exo"/>
              </a:defRPr>
            </a:lvl5pPr>
            <a:lvl6pPr lvl="5" algn="ctr">
              <a:spcBef>
                <a:spcPts val="0"/>
              </a:spcBef>
              <a:spcAft>
                <a:spcPts val="0"/>
              </a:spcAft>
              <a:buClr>
                <a:srgbClr val="058A85"/>
              </a:buClr>
              <a:buSzPts val="3600"/>
              <a:buFont typeface="Exo"/>
              <a:buNone/>
              <a:defRPr b="1" sz="3600">
                <a:solidFill>
                  <a:srgbClr val="058A85"/>
                </a:solidFill>
                <a:latin typeface="Exo"/>
                <a:ea typeface="Exo"/>
                <a:cs typeface="Exo"/>
                <a:sym typeface="Exo"/>
              </a:defRPr>
            </a:lvl6pPr>
            <a:lvl7pPr lvl="6" algn="ctr">
              <a:spcBef>
                <a:spcPts val="0"/>
              </a:spcBef>
              <a:spcAft>
                <a:spcPts val="0"/>
              </a:spcAft>
              <a:buClr>
                <a:srgbClr val="058A85"/>
              </a:buClr>
              <a:buSzPts val="3600"/>
              <a:buFont typeface="Exo"/>
              <a:buNone/>
              <a:defRPr b="1" sz="3600">
                <a:solidFill>
                  <a:srgbClr val="058A85"/>
                </a:solidFill>
                <a:latin typeface="Exo"/>
                <a:ea typeface="Exo"/>
                <a:cs typeface="Exo"/>
                <a:sym typeface="Exo"/>
              </a:defRPr>
            </a:lvl7pPr>
            <a:lvl8pPr lvl="7" algn="ctr">
              <a:spcBef>
                <a:spcPts val="0"/>
              </a:spcBef>
              <a:spcAft>
                <a:spcPts val="0"/>
              </a:spcAft>
              <a:buClr>
                <a:srgbClr val="058A85"/>
              </a:buClr>
              <a:buSzPts val="3600"/>
              <a:buFont typeface="Exo"/>
              <a:buNone/>
              <a:defRPr b="1" sz="3600">
                <a:solidFill>
                  <a:srgbClr val="058A85"/>
                </a:solidFill>
                <a:latin typeface="Exo"/>
                <a:ea typeface="Exo"/>
                <a:cs typeface="Exo"/>
                <a:sym typeface="Exo"/>
              </a:defRPr>
            </a:lvl8pPr>
            <a:lvl9pPr lvl="8" algn="ctr">
              <a:spcBef>
                <a:spcPts val="0"/>
              </a:spcBef>
              <a:spcAft>
                <a:spcPts val="0"/>
              </a:spcAft>
              <a:buClr>
                <a:srgbClr val="058A85"/>
              </a:buClr>
              <a:buSzPts val="3600"/>
              <a:buFont typeface="Exo"/>
              <a:buNone/>
              <a:defRPr b="1" sz="3600">
                <a:solidFill>
                  <a:srgbClr val="058A85"/>
                </a:solidFill>
                <a:latin typeface="Exo"/>
                <a:ea typeface="Exo"/>
                <a:cs typeface="Exo"/>
                <a:sym typeface="Exo"/>
              </a:defRPr>
            </a:lvl9pPr>
          </a:lstStyle>
          <a:p/>
        </p:txBody>
      </p:sp>
      <p:sp>
        <p:nvSpPr>
          <p:cNvPr id="13" name="Google Shape;13;p3"/>
          <p:cNvSpPr txBox="1"/>
          <p:nvPr>
            <p:ph hasCustomPrompt="1" idx="2" type="title"/>
          </p:nvPr>
        </p:nvSpPr>
        <p:spPr>
          <a:xfrm>
            <a:off x="1401900" y="1688600"/>
            <a:ext cx="1023900" cy="720900"/>
          </a:xfrm>
          <a:prstGeom prst="rect">
            <a:avLst/>
          </a:prstGeom>
        </p:spPr>
        <p:txBody>
          <a:bodyPr anchorCtr="0" anchor="ctr" bIns="91425" lIns="91425" spcFirstLastPara="1" rIns="91425" wrap="square" tIns="91425">
            <a:noAutofit/>
          </a:bodyPr>
          <a:lstStyle>
            <a:lvl1pPr lvl="0" rtl="0" algn="l">
              <a:spcBef>
                <a:spcPts val="0"/>
              </a:spcBef>
              <a:spcAft>
                <a:spcPts val="0"/>
              </a:spcAft>
              <a:buClr>
                <a:srgbClr val="058A85"/>
              </a:buClr>
              <a:buSzPts val="4800"/>
              <a:buNone/>
              <a:defRPr b="1" sz="4800">
                <a:solidFill>
                  <a:srgbClr val="EBFFFD"/>
                </a:solidFill>
              </a:defRPr>
            </a:lvl1pPr>
            <a:lvl2pPr lvl="1" rtl="0" algn="ctr">
              <a:spcBef>
                <a:spcPts val="0"/>
              </a:spcBef>
              <a:spcAft>
                <a:spcPts val="0"/>
              </a:spcAft>
              <a:buSzPts val="3600"/>
              <a:buFont typeface="Exo"/>
              <a:buNone/>
              <a:defRPr b="1" sz="3600">
                <a:latin typeface="Exo"/>
                <a:ea typeface="Exo"/>
                <a:cs typeface="Exo"/>
                <a:sym typeface="Exo"/>
              </a:defRPr>
            </a:lvl2pPr>
            <a:lvl3pPr lvl="2" rtl="0" algn="ctr">
              <a:spcBef>
                <a:spcPts val="0"/>
              </a:spcBef>
              <a:spcAft>
                <a:spcPts val="0"/>
              </a:spcAft>
              <a:buSzPts val="3600"/>
              <a:buFont typeface="Exo"/>
              <a:buNone/>
              <a:defRPr b="1" sz="3600">
                <a:latin typeface="Exo"/>
                <a:ea typeface="Exo"/>
                <a:cs typeface="Exo"/>
                <a:sym typeface="Exo"/>
              </a:defRPr>
            </a:lvl3pPr>
            <a:lvl4pPr lvl="3" rtl="0" algn="ctr">
              <a:spcBef>
                <a:spcPts val="0"/>
              </a:spcBef>
              <a:spcAft>
                <a:spcPts val="0"/>
              </a:spcAft>
              <a:buSzPts val="3600"/>
              <a:buFont typeface="Exo"/>
              <a:buNone/>
              <a:defRPr b="1" sz="3600">
                <a:latin typeface="Exo"/>
                <a:ea typeface="Exo"/>
                <a:cs typeface="Exo"/>
                <a:sym typeface="Exo"/>
              </a:defRPr>
            </a:lvl4pPr>
            <a:lvl5pPr lvl="4" rtl="0" algn="ctr">
              <a:spcBef>
                <a:spcPts val="0"/>
              </a:spcBef>
              <a:spcAft>
                <a:spcPts val="0"/>
              </a:spcAft>
              <a:buSzPts val="3600"/>
              <a:buFont typeface="Exo"/>
              <a:buNone/>
              <a:defRPr b="1" sz="3600">
                <a:latin typeface="Exo"/>
                <a:ea typeface="Exo"/>
                <a:cs typeface="Exo"/>
                <a:sym typeface="Exo"/>
              </a:defRPr>
            </a:lvl5pPr>
            <a:lvl6pPr lvl="5" rtl="0" algn="ctr">
              <a:spcBef>
                <a:spcPts val="0"/>
              </a:spcBef>
              <a:spcAft>
                <a:spcPts val="0"/>
              </a:spcAft>
              <a:buSzPts val="3600"/>
              <a:buFont typeface="Exo"/>
              <a:buNone/>
              <a:defRPr b="1" sz="3600">
                <a:latin typeface="Exo"/>
                <a:ea typeface="Exo"/>
                <a:cs typeface="Exo"/>
                <a:sym typeface="Exo"/>
              </a:defRPr>
            </a:lvl6pPr>
            <a:lvl7pPr lvl="6" rtl="0" algn="ctr">
              <a:spcBef>
                <a:spcPts val="0"/>
              </a:spcBef>
              <a:spcAft>
                <a:spcPts val="0"/>
              </a:spcAft>
              <a:buSzPts val="3600"/>
              <a:buFont typeface="Exo"/>
              <a:buNone/>
              <a:defRPr b="1" sz="3600">
                <a:latin typeface="Exo"/>
                <a:ea typeface="Exo"/>
                <a:cs typeface="Exo"/>
                <a:sym typeface="Exo"/>
              </a:defRPr>
            </a:lvl7pPr>
            <a:lvl8pPr lvl="7" rtl="0" algn="ctr">
              <a:spcBef>
                <a:spcPts val="0"/>
              </a:spcBef>
              <a:spcAft>
                <a:spcPts val="0"/>
              </a:spcAft>
              <a:buSzPts val="3600"/>
              <a:buFont typeface="Exo"/>
              <a:buNone/>
              <a:defRPr b="1" sz="3600">
                <a:latin typeface="Exo"/>
                <a:ea typeface="Exo"/>
                <a:cs typeface="Exo"/>
                <a:sym typeface="Exo"/>
              </a:defRPr>
            </a:lvl8pPr>
            <a:lvl9pPr lvl="8" rtl="0" algn="ctr">
              <a:spcBef>
                <a:spcPts val="0"/>
              </a:spcBef>
              <a:spcAft>
                <a:spcPts val="0"/>
              </a:spcAft>
              <a:buSzPts val="3600"/>
              <a:buFont typeface="Exo"/>
              <a:buNone/>
              <a:defRPr b="1" sz="3600">
                <a:latin typeface="Exo"/>
                <a:ea typeface="Exo"/>
                <a:cs typeface="Exo"/>
                <a:sym typeface="Exo"/>
              </a:defRPr>
            </a:lvl9pPr>
          </a:lstStyle>
          <a:p>
            <a:r>
              <a:t>xx%</a:t>
            </a:r>
          </a:p>
        </p:txBody>
      </p:sp>
      <p:sp>
        <p:nvSpPr>
          <p:cNvPr id="14" name="Google Shape;14;p3"/>
          <p:cNvSpPr txBox="1"/>
          <p:nvPr>
            <p:ph idx="1" type="subTitle"/>
          </p:nvPr>
        </p:nvSpPr>
        <p:spPr>
          <a:xfrm>
            <a:off x="1401900" y="3346350"/>
            <a:ext cx="5786400" cy="49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58A85"/>
              </a:buClr>
              <a:buSzPts val="1800"/>
              <a:buNone/>
              <a:defRPr>
                <a:solidFill>
                  <a:srgbClr val="EBFFFD"/>
                </a:solidFill>
              </a:defRPr>
            </a:lvl1pPr>
            <a:lvl2pPr lvl="1" rtl="0" algn="ctr">
              <a:lnSpc>
                <a:spcPct val="100000"/>
              </a:lnSpc>
              <a:spcBef>
                <a:spcPts val="0"/>
              </a:spcBef>
              <a:spcAft>
                <a:spcPts val="0"/>
              </a:spcAft>
              <a:buClr>
                <a:srgbClr val="EBFFFD"/>
              </a:buClr>
              <a:buSzPts val="2800"/>
              <a:buNone/>
              <a:defRPr sz="2800">
                <a:solidFill>
                  <a:srgbClr val="EBFFFD"/>
                </a:solidFill>
              </a:defRPr>
            </a:lvl2pPr>
            <a:lvl3pPr lvl="2" rtl="0" algn="ctr">
              <a:lnSpc>
                <a:spcPct val="100000"/>
              </a:lnSpc>
              <a:spcBef>
                <a:spcPts val="0"/>
              </a:spcBef>
              <a:spcAft>
                <a:spcPts val="0"/>
              </a:spcAft>
              <a:buClr>
                <a:srgbClr val="EBFFFD"/>
              </a:buClr>
              <a:buSzPts val="2800"/>
              <a:buNone/>
              <a:defRPr sz="2800">
                <a:solidFill>
                  <a:srgbClr val="EBFFFD"/>
                </a:solidFill>
              </a:defRPr>
            </a:lvl3pPr>
            <a:lvl4pPr lvl="3" rtl="0" algn="ctr">
              <a:lnSpc>
                <a:spcPct val="100000"/>
              </a:lnSpc>
              <a:spcBef>
                <a:spcPts val="0"/>
              </a:spcBef>
              <a:spcAft>
                <a:spcPts val="0"/>
              </a:spcAft>
              <a:buClr>
                <a:srgbClr val="EBFFFD"/>
              </a:buClr>
              <a:buSzPts val="2800"/>
              <a:buNone/>
              <a:defRPr sz="2800">
                <a:solidFill>
                  <a:srgbClr val="EBFFFD"/>
                </a:solidFill>
              </a:defRPr>
            </a:lvl4pPr>
            <a:lvl5pPr lvl="4" rtl="0" algn="ctr">
              <a:lnSpc>
                <a:spcPct val="100000"/>
              </a:lnSpc>
              <a:spcBef>
                <a:spcPts val="0"/>
              </a:spcBef>
              <a:spcAft>
                <a:spcPts val="0"/>
              </a:spcAft>
              <a:buClr>
                <a:srgbClr val="EBFFFD"/>
              </a:buClr>
              <a:buSzPts val="2800"/>
              <a:buNone/>
              <a:defRPr sz="2800">
                <a:solidFill>
                  <a:srgbClr val="EBFFFD"/>
                </a:solidFill>
              </a:defRPr>
            </a:lvl5pPr>
            <a:lvl6pPr lvl="5" rtl="0" algn="ctr">
              <a:lnSpc>
                <a:spcPct val="100000"/>
              </a:lnSpc>
              <a:spcBef>
                <a:spcPts val="0"/>
              </a:spcBef>
              <a:spcAft>
                <a:spcPts val="0"/>
              </a:spcAft>
              <a:buClr>
                <a:srgbClr val="EBFFFD"/>
              </a:buClr>
              <a:buSzPts val="2800"/>
              <a:buNone/>
              <a:defRPr sz="2800">
                <a:solidFill>
                  <a:srgbClr val="EBFFFD"/>
                </a:solidFill>
              </a:defRPr>
            </a:lvl6pPr>
            <a:lvl7pPr lvl="6" rtl="0" algn="ctr">
              <a:lnSpc>
                <a:spcPct val="100000"/>
              </a:lnSpc>
              <a:spcBef>
                <a:spcPts val="0"/>
              </a:spcBef>
              <a:spcAft>
                <a:spcPts val="0"/>
              </a:spcAft>
              <a:buClr>
                <a:srgbClr val="EBFFFD"/>
              </a:buClr>
              <a:buSzPts val="2800"/>
              <a:buNone/>
              <a:defRPr sz="2800">
                <a:solidFill>
                  <a:srgbClr val="EBFFFD"/>
                </a:solidFill>
              </a:defRPr>
            </a:lvl7pPr>
            <a:lvl8pPr lvl="7" rtl="0" algn="ctr">
              <a:lnSpc>
                <a:spcPct val="100000"/>
              </a:lnSpc>
              <a:spcBef>
                <a:spcPts val="0"/>
              </a:spcBef>
              <a:spcAft>
                <a:spcPts val="0"/>
              </a:spcAft>
              <a:buClr>
                <a:srgbClr val="EBFFFD"/>
              </a:buClr>
              <a:buSzPts val="2800"/>
              <a:buNone/>
              <a:defRPr sz="2800">
                <a:solidFill>
                  <a:srgbClr val="EBFFFD"/>
                </a:solidFill>
              </a:defRPr>
            </a:lvl8pPr>
            <a:lvl9pPr lvl="8" rtl="0" algn="ctr">
              <a:lnSpc>
                <a:spcPct val="100000"/>
              </a:lnSpc>
              <a:spcBef>
                <a:spcPts val="0"/>
              </a:spcBef>
              <a:spcAft>
                <a:spcPts val="0"/>
              </a:spcAft>
              <a:buClr>
                <a:srgbClr val="EBFFFD"/>
              </a:buClr>
              <a:buSzPts val="2800"/>
              <a:buNone/>
              <a:defRPr sz="2800">
                <a:solidFill>
                  <a:srgbClr val="EBFFFD"/>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_1_1_1">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21"/>
          <p:cNvSpPr txBox="1"/>
          <p:nvPr>
            <p:ph type="title"/>
          </p:nvPr>
        </p:nvSpPr>
        <p:spPr>
          <a:xfrm>
            <a:off x="713100" y="99665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800"/>
              <a:buNone/>
              <a:defRPr b="1">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_1_1_1_1">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2"/>
          <p:cNvSpPr txBox="1"/>
          <p:nvPr>
            <p:ph type="title"/>
          </p:nvPr>
        </p:nvSpPr>
        <p:spPr>
          <a:xfrm>
            <a:off x="5235600" y="1556063"/>
            <a:ext cx="3195300" cy="5415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lt1"/>
              </a:buClr>
              <a:buSzPts val="2800"/>
              <a:buNone/>
              <a:defRPr b="1">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22"/>
          <p:cNvSpPr txBox="1"/>
          <p:nvPr>
            <p:ph idx="1" type="subTitle"/>
          </p:nvPr>
        </p:nvSpPr>
        <p:spPr>
          <a:xfrm>
            <a:off x="5235600" y="2097438"/>
            <a:ext cx="3195300" cy="149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58A85"/>
              </a:buClr>
              <a:buSzPts val="1600"/>
              <a:buNone/>
              <a:defRPr sz="1600">
                <a:solidFill>
                  <a:srgbClr val="EBFFFD"/>
                </a:solidFill>
              </a:defRPr>
            </a:lvl1pPr>
            <a:lvl2pPr lvl="1" rtl="0" algn="r">
              <a:spcBef>
                <a:spcPts val="0"/>
              </a:spcBef>
              <a:spcAft>
                <a:spcPts val="0"/>
              </a:spcAft>
              <a:buClr>
                <a:srgbClr val="058A85"/>
              </a:buClr>
              <a:buSzPts val="1800"/>
              <a:buNone/>
              <a:defRPr sz="1800">
                <a:solidFill>
                  <a:srgbClr val="058A85"/>
                </a:solidFill>
              </a:defRPr>
            </a:lvl2pPr>
            <a:lvl3pPr lvl="2" rtl="0" algn="r">
              <a:spcBef>
                <a:spcPts val="0"/>
              </a:spcBef>
              <a:spcAft>
                <a:spcPts val="0"/>
              </a:spcAft>
              <a:buClr>
                <a:srgbClr val="058A85"/>
              </a:buClr>
              <a:buSzPts val="1800"/>
              <a:buNone/>
              <a:defRPr sz="1800">
                <a:solidFill>
                  <a:srgbClr val="058A85"/>
                </a:solidFill>
              </a:defRPr>
            </a:lvl3pPr>
            <a:lvl4pPr lvl="3" rtl="0" algn="r">
              <a:spcBef>
                <a:spcPts val="0"/>
              </a:spcBef>
              <a:spcAft>
                <a:spcPts val="0"/>
              </a:spcAft>
              <a:buClr>
                <a:srgbClr val="058A85"/>
              </a:buClr>
              <a:buSzPts val="1800"/>
              <a:buNone/>
              <a:defRPr sz="1800">
                <a:solidFill>
                  <a:srgbClr val="058A85"/>
                </a:solidFill>
              </a:defRPr>
            </a:lvl4pPr>
            <a:lvl5pPr lvl="4" rtl="0" algn="r">
              <a:spcBef>
                <a:spcPts val="0"/>
              </a:spcBef>
              <a:spcAft>
                <a:spcPts val="0"/>
              </a:spcAft>
              <a:buClr>
                <a:srgbClr val="058A85"/>
              </a:buClr>
              <a:buSzPts val="1800"/>
              <a:buNone/>
              <a:defRPr sz="1800">
                <a:solidFill>
                  <a:srgbClr val="058A85"/>
                </a:solidFill>
              </a:defRPr>
            </a:lvl5pPr>
            <a:lvl6pPr lvl="5" rtl="0" algn="r">
              <a:spcBef>
                <a:spcPts val="0"/>
              </a:spcBef>
              <a:spcAft>
                <a:spcPts val="0"/>
              </a:spcAft>
              <a:buClr>
                <a:srgbClr val="058A85"/>
              </a:buClr>
              <a:buSzPts val="1800"/>
              <a:buNone/>
              <a:defRPr sz="1800">
                <a:solidFill>
                  <a:srgbClr val="058A85"/>
                </a:solidFill>
              </a:defRPr>
            </a:lvl6pPr>
            <a:lvl7pPr lvl="6" rtl="0" algn="r">
              <a:spcBef>
                <a:spcPts val="0"/>
              </a:spcBef>
              <a:spcAft>
                <a:spcPts val="0"/>
              </a:spcAft>
              <a:buClr>
                <a:srgbClr val="058A85"/>
              </a:buClr>
              <a:buSzPts val="1800"/>
              <a:buNone/>
              <a:defRPr sz="1800">
                <a:solidFill>
                  <a:srgbClr val="058A85"/>
                </a:solidFill>
              </a:defRPr>
            </a:lvl7pPr>
            <a:lvl8pPr lvl="7" rtl="0" algn="r">
              <a:spcBef>
                <a:spcPts val="0"/>
              </a:spcBef>
              <a:spcAft>
                <a:spcPts val="0"/>
              </a:spcAft>
              <a:buClr>
                <a:srgbClr val="058A85"/>
              </a:buClr>
              <a:buSzPts val="1800"/>
              <a:buNone/>
              <a:defRPr sz="1800">
                <a:solidFill>
                  <a:srgbClr val="058A85"/>
                </a:solidFill>
              </a:defRPr>
            </a:lvl8pPr>
            <a:lvl9pPr lvl="8" rtl="0" algn="r">
              <a:spcBef>
                <a:spcPts val="0"/>
              </a:spcBef>
              <a:spcAft>
                <a:spcPts val="0"/>
              </a:spcAft>
              <a:buClr>
                <a:srgbClr val="058A85"/>
              </a:buClr>
              <a:buSzPts val="1800"/>
              <a:buNone/>
              <a:defRPr sz="1800">
                <a:solidFill>
                  <a:srgbClr val="058A85"/>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_1_1_1_1">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23"/>
          <p:cNvSpPr/>
          <p:nvPr/>
        </p:nvSpPr>
        <p:spPr>
          <a:xfrm>
            <a:off x="0" y="1386425"/>
            <a:ext cx="9144000" cy="691500"/>
          </a:xfrm>
          <a:prstGeom prst="rect">
            <a:avLst/>
          </a:prstGeom>
          <a:solidFill>
            <a:srgbClr val="EB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3"/>
          <p:cNvSpPr txBox="1"/>
          <p:nvPr>
            <p:ph type="title"/>
          </p:nvPr>
        </p:nvSpPr>
        <p:spPr>
          <a:xfrm>
            <a:off x="713100" y="1445825"/>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58A85"/>
              </a:buClr>
              <a:buSzPts val="2800"/>
              <a:buNone/>
              <a:defRPr b="1">
                <a:solidFill>
                  <a:srgbClr val="058A8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23"/>
          <p:cNvSpPr txBox="1"/>
          <p:nvPr>
            <p:ph idx="1" type="subTitle"/>
          </p:nvPr>
        </p:nvSpPr>
        <p:spPr>
          <a:xfrm>
            <a:off x="2340300" y="2205463"/>
            <a:ext cx="4463400" cy="15516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_1_1_1_1_1">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24"/>
          <p:cNvSpPr txBox="1"/>
          <p:nvPr>
            <p:ph type="title"/>
          </p:nvPr>
        </p:nvSpPr>
        <p:spPr>
          <a:xfrm>
            <a:off x="713225" y="1669400"/>
            <a:ext cx="3195300" cy="5415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lt1"/>
              </a:buClr>
              <a:buSzPts val="2800"/>
              <a:buNone/>
              <a:defRPr b="1">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0" name="Google Shape;100;p24"/>
          <p:cNvSpPr txBox="1"/>
          <p:nvPr>
            <p:ph idx="1" type="subTitle"/>
          </p:nvPr>
        </p:nvSpPr>
        <p:spPr>
          <a:xfrm>
            <a:off x="713225" y="2210786"/>
            <a:ext cx="3195300" cy="1263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58A85"/>
              </a:buClr>
              <a:buSzPts val="1600"/>
              <a:buNone/>
              <a:defRPr sz="1600">
                <a:solidFill>
                  <a:srgbClr val="EBFFFD"/>
                </a:solidFill>
              </a:defRPr>
            </a:lvl1pPr>
            <a:lvl2pPr lvl="1" rtl="0" algn="r">
              <a:spcBef>
                <a:spcPts val="0"/>
              </a:spcBef>
              <a:spcAft>
                <a:spcPts val="0"/>
              </a:spcAft>
              <a:buClr>
                <a:srgbClr val="058A85"/>
              </a:buClr>
              <a:buSzPts val="1800"/>
              <a:buNone/>
              <a:defRPr sz="1800">
                <a:solidFill>
                  <a:srgbClr val="058A85"/>
                </a:solidFill>
              </a:defRPr>
            </a:lvl2pPr>
            <a:lvl3pPr lvl="2" rtl="0" algn="r">
              <a:spcBef>
                <a:spcPts val="0"/>
              </a:spcBef>
              <a:spcAft>
                <a:spcPts val="0"/>
              </a:spcAft>
              <a:buClr>
                <a:srgbClr val="058A85"/>
              </a:buClr>
              <a:buSzPts val="1800"/>
              <a:buNone/>
              <a:defRPr sz="1800">
                <a:solidFill>
                  <a:srgbClr val="058A85"/>
                </a:solidFill>
              </a:defRPr>
            </a:lvl3pPr>
            <a:lvl4pPr lvl="3" rtl="0" algn="r">
              <a:spcBef>
                <a:spcPts val="0"/>
              </a:spcBef>
              <a:spcAft>
                <a:spcPts val="0"/>
              </a:spcAft>
              <a:buClr>
                <a:srgbClr val="058A85"/>
              </a:buClr>
              <a:buSzPts val="1800"/>
              <a:buNone/>
              <a:defRPr sz="1800">
                <a:solidFill>
                  <a:srgbClr val="058A85"/>
                </a:solidFill>
              </a:defRPr>
            </a:lvl4pPr>
            <a:lvl5pPr lvl="4" rtl="0" algn="r">
              <a:spcBef>
                <a:spcPts val="0"/>
              </a:spcBef>
              <a:spcAft>
                <a:spcPts val="0"/>
              </a:spcAft>
              <a:buClr>
                <a:srgbClr val="058A85"/>
              </a:buClr>
              <a:buSzPts val="1800"/>
              <a:buNone/>
              <a:defRPr sz="1800">
                <a:solidFill>
                  <a:srgbClr val="058A85"/>
                </a:solidFill>
              </a:defRPr>
            </a:lvl5pPr>
            <a:lvl6pPr lvl="5" rtl="0" algn="r">
              <a:spcBef>
                <a:spcPts val="0"/>
              </a:spcBef>
              <a:spcAft>
                <a:spcPts val="0"/>
              </a:spcAft>
              <a:buClr>
                <a:srgbClr val="058A85"/>
              </a:buClr>
              <a:buSzPts val="1800"/>
              <a:buNone/>
              <a:defRPr sz="1800">
                <a:solidFill>
                  <a:srgbClr val="058A85"/>
                </a:solidFill>
              </a:defRPr>
            </a:lvl6pPr>
            <a:lvl7pPr lvl="6" rtl="0" algn="r">
              <a:spcBef>
                <a:spcPts val="0"/>
              </a:spcBef>
              <a:spcAft>
                <a:spcPts val="0"/>
              </a:spcAft>
              <a:buClr>
                <a:srgbClr val="058A85"/>
              </a:buClr>
              <a:buSzPts val="1800"/>
              <a:buNone/>
              <a:defRPr sz="1800">
                <a:solidFill>
                  <a:srgbClr val="058A85"/>
                </a:solidFill>
              </a:defRPr>
            </a:lvl7pPr>
            <a:lvl8pPr lvl="7" rtl="0" algn="r">
              <a:spcBef>
                <a:spcPts val="0"/>
              </a:spcBef>
              <a:spcAft>
                <a:spcPts val="0"/>
              </a:spcAft>
              <a:buClr>
                <a:srgbClr val="058A85"/>
              </a:buClr>
              <a:buSzPts val="1800"/>
              <a:buNone/>
              <a:defRPr sz="1800">
                <a:solidFill>
                  <a:srgbClr val="058A85"/>
                </a:solidFill>
              </a:defRPr>
            </a:lvl8pPr>
            <a:lvl9pPr lvl="8" rtl="0" algn="r">
              <a:spcBef>
                <a:spcPts val="0"/>
              </a:spcBef>
              <a:spcAft>
                <a:spcPts val="0"/>
              </a:spcAft>
              <a:buClr>
                <a:srgbClr val="058A85"/>
              </a:buClr>
              <a:buSzPts val="1800"/>
              <a:buNone/>
              <a:defRPr sz="1800">
                <a:solidFill>
                  <a:srgbClr val="058A85"/>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_1_1_1_1_4">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5"/>
          <p:cNvSpPr txBox="1"/>
          <p:nvPr>
            <p:ph idx="1" type="subTitle"/>
          </p:nvPr>
        </p:nvSpPr>
        <p:spPr>
          <a:xfrm>
            <a:off x="713100" y="2633100"/>
            <a:ext cx="7717800" cy="197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58A85"/>
              </a:buClr>
              <a:buSzPts val="1600"/>
              <a:buNone/>
              <a:defRPr sz="1600">
                <a:solidFill>
                  <a:srgbClr val="EBFFFD"/>
                </a:solidFill>
              </a:defRPr>
            </a:lvl1pPr>
            <a:lvl2pPr lvl="1" rtl="0" algn="r">
              <a:spcBef>
                <a:spcPts val="0"/>
              </a:spcBef>
              <a:spcAft>
                <a:spcPts val="0"/>
              </a:spcAft>
              <a:buClr>
                <a:srgbClr val="058A85"/>
              </a:buClr>
              <a:buSzPts val="1800"/>
              <a:buNone/>
              <a:defRPr sz="1800">
                <a:solidFill>
                  <a:srgbClr val="058A85"/>
                </a:solidFill>
              </a:defRPr>
            </a:lvl2pPr>
            <a:lvl3pPr lvl="2" rtl="0" algn="r">
              <a:spcBef>
                <a:spcPts val="0"/>
              </a:spcBef>
              <a:spcAft>
                <a:spcPts val="0"/>
              </a:spcAft>
              <a:buClr>
                <a:srgbClr val="058A85"/>
              </a:buClr>
              <a:buSzPts val="1800"/>
              <a:buNone/>
              <a:defRPr sz="1800">
                <a:solidFill>
                  <a:srgbClr val="058A85"/>
                </a:solidFill>
              </a:defRPr>
            </a:lvl3pPr>
            <a:lvl4pPr lvl="3" rtl="0" algn="r">
              <a:spcBef>
                <a:spcPts val="0"/>
              </a:spcBef>
              <a:spcAft>
                <a:spcPts val="0"/>
              </a:spcAft>
              <a:buClr>
                <a:srgbClr val="058A85"/>
              </a:buClr>
              <a:buSzPts val="1800"/>
              <a:buNone/>
              <a:defRPr sz="1800">
                <a:solidFill>
                  <a:srgbClr val="058A85"/>
                </a:solidFill>
              </a:defRPr>
            </a:lvl4pPr>
            <a:lvl5pPr lvl="4" rtl="0" algn="r">
              <a:spcBef>
                <a:spcPts val="0"/>
              </a:spcBef>
              <a:spcAft>
                <a:spcPts val="0"/>
              </a:spcAft>
              <a:buClr>
                <a:srgbClr val="058A85"/>
              </a:buClr>
              <a:buSzPts val="1800"/>
              <a:buNone/>
              <a:defRPr sz="1800">
                <a:solidFill>
                  <a:srgbClr val="058A85"/>
                </a:solidFill>
              </a:defRPr>
            </a:lvl5pPr>
            <a:lvl6pPr lvl="5" rtl="0" algn="r">
              <a:spcBef>
                <a:spcPts val="0"/>
              </a:spcBef>
              <a:spcAft>
                <a:spcPts val="0"/>
              </a:spcAft>
              <a:buClr>
                <a:srgbClr val="058A85"/>
              </a:buClr>
              <a:buSzPts val="1800"/>
              <a:buNone/>
              <a:defRPr sz="1800">
                <a:solidFill>
                  <a:srgbClr val="058A85"/>
                </a:solidFill>
              </a:defRPr>
            </a:lvl6pPr>
            <a:lvl7pPr lvl="6" rtl="0" algn="r">
              <a:spcBef>
                <a:spcPts val="0"/>
              </a:spcBef>
              <a:spcAft>
                <a:spcPts val="0"/>
              </a:spcAft>
              <a:buClr>
                <a:srgbClr val="058A85"/>
              </a:buClr>
              <a:buSzPts val="1800"/>
              <a:buNone/>
              <a:defRPr sz="1800">
                <a:solidFill>
                  <a:srgbClr val="058A85"/>
                </a:solidFill>
              </a:defRPr>
            </a:lvl7pPr>
            <a:lvl8pPr lvl="7" rtl="0" algn="r">
              <a:spcBef>
                <a:spcPts val="0"/>
              </a:spcBef>
              <a:spcAft>
                <a:spcPts val="0"/>
              </a:spcAft>
              <a:buClr>
                <a:srgbClr val="058A85"/>
              </a:buClr>
              <a:buSzPts val="1800"/>
              <a:buNone/>
              <a:defRPr sz="1800">
                <a:solidFill>
                  <a:srgbClr val="058A85"/>
                </a:solidFill>
              </a:defRPr>
            </a:lvl8pPr>
            <a:lvl9pPr lvl="8" rtl="0" algn="r">
              <a:spcBef>
                <a:spcPts val="0"/>
              </a:spcBef>
              <a:spcAft>
                <a:spcPts val="0"/>
              </a:spcAft>
              <a:buClr>
                <a:srgbClr val="058A85"/>
              </a:buClr>
              <a:buSzPts val="1800"/>
              <a:buNone/>
              <a:defRPr sz="1800">
                <a:solidFill>
                  <a:srgbClr val="058A85"/>
                </a:solidFill>
              </a:defRPr>
            </a:lvl9pPr>
          </a:lstStyle>
          <a:p/>
        </p:txBody>
      </p:sp>
      <p:sp>
        <p:nvSpPr>
          <p:cNvPr id="103" name="Google Shape;103;p25"/>
          <p:cNvSpPr/>
          <p:nvPr/>
        </p:nvSpPr>
        <p:spPr>
          <a:xfrm>
            <a:off x="0" y="480050"/>
            <a:ext cx="9144000" cy="691500"/>
          </a:xfrm>
          <a:prstGeom prst="rect">
            <a:avLst/>
          </a:prstGeom>
          <a:solidFill>
            <a:srgbClr val="EB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5"/>
          <p:cNvSpPr txBox="1"/>
          <p:nvPr>
            <p:ph type="title"/>
          </p:nvPr>
        </p:nvSpPr>
        <p:spPr>
          <a:xfrm>
            <a:off x="713100" y="53945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58A85"/>
              </a:buClr>
              <a:buSzPts val="2800"/>
              <a:buNone/>
              <a:defRPr b="1">
                <a:solidFill>
                  <a:srgbClr val="058A8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5" name="Google Shape;105;p25"/>
          <p:cNvSpPr txBox="1"/>
          <p:nvPr>
            <p:ph idx="2" type="subTitle"/>
          </p:nvPr>
        </p:nvSpPr>
        <p:spPr>
          <a:xfrm>
            <a:off x="713100" y="2211150"/>
            <a:ext cx="7717800" cy="422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58A85"/>
              </a:buClr>
              <a:buSzPts val="1800"/>
              <a:buNone/>
              <a:defRPr b="1">
                <a:solidFill>
                  <a:srgbClr val="EBFFFD"/>
                </a:solidFill>
              </a:defRPr>
            </a:lvl1pPr>
            <a:lvl2pPr lvl="1" rtl="0" algn="r">
              <a:spcBef>
                <a:spcPts val="0"/>
              </a:spcBef>
              <a:spcAft>
                <a:spcPts val="0"/>
              </a:spcAft>
              <a:buClr>
                <a:srgbClr val="058A85"/>
              </a:buClr>
              <a:buSzPts val="1800"/>
              <a:buNone/>
              <a:defRPr b="1" sz="1800">
                <a:solidFill>
                  <a:srgbClr val="058A85"/>
                </a:solidFill>
              </a:defRPr>
            </a:lvl2pPr>
            <a:lvl3pPr lvl="2" rtl="0" algn="r">
              <a:spcBef>
                <a:spcPts val="0"/>
              </a:spcBef>
              <a:spcAft>
                <a:spcPts val="0"/>
              </a:spcAft>
              <a:buClr>
                <a:srgbClr val="058A85"/>
              </a:buClr>
              <a:buSzPts val="1800"/>
              <a:buNone/>
              <a:defRPr b="1" sz="1800">
                <a:solidFill>
                  <a:srgbClr val="058A85"/>
                </a:solidFill>
              </a:defRPr>
            </a:lvl3pPr>
            <a:lvl4pPr lvl="3" rtl="0" algn="r">
              <a:spcBef>
                <a:spcPts val="0"/>
              </a:spcBef>
              <a:spcAft>
                <a:spcPts val="0"/>
              </a:spcAft>
              <a:buClr>
                <a:srgbClr val="058A85"/>
              </a:buClr>
              <a:buSzPts val="1800"/>
              <a:buNone/>
              <a:defRPr b="1" sz="1800">
                <a:solidFill>
                  <a:srgbClr val="058A85"/>
                </a:solidFill>
              </a:defRPr>
            </a:lvl4pPr>
            <a:lvl5pPr lvl="4" rtl="0" algn="r">
              <a:spcBef>
                <a:spcPts val="0"/>
              </a:spcBef>
              <a:spcAft>
                <a:spcPts val="0"/>
              </a:spcAft>
              <a:buClr>
                <a:srgbClr val="058A85"/>
              </a:buClr>
              <a:buSzPts val="1800"/>
              <a:buNone/>
              <a:defRPr b="1" sz="1800">
                <a:solidFill>
                  <a:srgbClr val="058A85"/>
                </a:solidFill>
              </a:defRPr>
            </a:lvl5pPr>
            <a:lvl6pPr lvl="5" rtl="0" algn="r">
              <a:spcBef>
                <a:spcPts val="0"/>
              </a:spcBef>
              <a:spcAft>
                <a:spcPts val="0"/>
              </a:spcAft>
              <a:buClr>
                <a:srgbClr val="058A85"/>
              </a:buClr>
              <a:buSzPts val="1800"/>
              <a:buNone/>
              <a:defRPr b="1" sz="1800">
                <a:solidFill>
                  <a:srgbClr val="058A85"/>
                </a:solidFill>
              </a:defRPr>
            </a:lvl6pPr>
            <a:lvl7pPr lvl="6" rtl="0" algn="r">
              <a:spcBef>
                <a:spcPts val="0"/>
              </a:spcBef>
              <a:spcAft>
                <a:spcPts val="0"/>
              </a:spcAft>
              <a:buClr>
                <a:srgbClr val="058A85"/>
              </a:buClr>
              <a:buSzPts val="1800"/>
              <a:buNone/>
              <a:defRPr b="1" sz="1800">
                <a:solidFill>
                  <a:srgbClr val="058A85"/>
                </a:solidFill>
              </a:defRPr>
            </a:lvl7pPr>
            <a:lvl8pPr lvl="7" rtl="0" algn="r">
              <a:spcBef>
                <a:spcPts val="0"/>
              </a:spcBef>
              <a:spcAft>
                <a:spcPts val="0"/>
              </a:spcAft>
              <a:buClr>
                <a:srgbClr val="058A85"/>
              </a:buClr>
              <a:buSzPts val="1800"/>
              <a:buNone/>
              <a:defRPr b="1" sz="1800">
                <a:solidFill>
                  <a:srgbClr val="058A85"/>
                </a:solidFill>
              </a:defRPr>
            </a:lvl8pPr>
            <a:lvl9pPr lvl="8" rtl="0" algn="r">
              <a:spcBef>
                <a:spcPts val="0"/>
              </a:spcBef>
              <a:spcAft>
                <a:spcPts val="0"/>
              </a:spcAft>
              <a:buClr>
                <a:srgbClr val="058A85"/>
              </a:buClr>
              <a:buSzPts val="1800"/>
              <a:buNone/>
              <a:defRPr b="1" sz="1800">
                <a:solidFill>
                  <a:srgbClr val="058A85"/>
                </a:solidFill>
              </a:defRPr>
            </a:lvl9pPr>
          </a:lstStyle>
          <a:p/>
        </p:txBody>
      </p:sp>
      <p:sp>
        <p:nvSpPr>
          <p:cNvPr id="106" name="Google Shape;106;p25"/>
          <p:cNvSpPr txBox="1"/>
          <p:nvPr>
            <p:ph idx="3" type="subTitle"/>
          </p:nvPr>
        </p:nvSpPr>
        <p:spPr>
          <a:xfrm>
            <a:off x="713100" y="1480300"/>
            <a:ext cx="7717800" cy="422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58A85"/>
              </a:buClr>
              <a:buSzPts val="1800"/>
              <a:buNone/>
              <a:defRPr b="1" sz="1600">
                <a:solidFill>
                  <a:srgbClr val="EBFFFD"/>
                </a:solidFill>
              </a:defRPr>
            </a:lvl1pPr>
            <a:lvl2pPr lvl="1" rtl="0" algn="r">
              <a:spcBef>
                <a:spcPts val="0"/>
              </a:spcBef>
              <a:spcAft>
                <a:spcPts val="0"/>
              </a:spcAft>
              <a:buClr>
                <a:srgbClr val="058A85"/>
              </a:buClr>
              <a:buSzPts val="1800"/>
              <a:buNone/>
              <a:defRPr b="1" sz="1800">
                <a:solidFill>
                  <a:srgbClr val="058A85"/>
                </a:solidFill>
              </a:defRPr>
            </a:lvl2pPr>
            <a:lvl3pPr lvl="2" rtl="0" algn="r">
              <a:spcBef>
                <a:spcPts val="0"/>
              </a:spcBef>
              <a:spcAft>
                <a:spcPts val="0"/>
              </a:spcAft>
              <a:buClr>
                <a:srgbClr val="058A85"/>
              </a:buClr>
              <a:buSzPts val="1800"/>
              <a:buNone/>
              <a:defRPr b="1" sz="1800">
                <a:solidFill>
                  <a:srgbClr val="058A85"/>
                </a:solidFill>
              </a:defRPr>
            </a:lvl3pPr>
            <a:lvl4pPr lvl="3" rtl="0" algn="r">
              <a:spcBef>
                <a:spcPts val="0"/>
              </a:spcBef>
              <a:spcAft>
                <a:spcPts val="0"/>
              </a:spcAft>
              <a:buClr>
                <a:srgbClr val="058A85"/>
              </a:buClr>
              <a:buSzPts val="1800"/>
              <a:buNone/>
              <a:defRPr b="1" sz="1800">
                <a:solidFill>
                  <a:srgbClr val="058A85"/>
                </a:solidFill>
              </a:defRPr>
            </a:lvl4pPr>
            <a:lvl5pPr lvl="4" rtl="0" algn="r">
              <a:spcBef>
                <a:spcPts val="0"/>
              </a:spcBef>
              <a:spcAft>
                <a:spcPts val="0"/>
              </a:spcAft>
              <a:buClr>
                <a:srgbClr val="058A85"/>
              </a:buClr>
              <a:buSzPts val="1800"/>
              <a:buNone/>
              <a:defRPr b="1" sz="1800">
                <a:solidFill>
                  <a:srgbClr val="058A85"/>
                </a:solidFill>
              </a:defRPr>
            </a:lvl5pPr>
            <a:lvl6pPr lvl="5" rtl="0" algn="r">
              <a:spcBef>
                <a:spcPts val="0"/>
              </a:spcBef>
              <a:spcAft>
                <a:spcPts val="0"/>
              </a:spcAft>
              <a:buClr>
                <a:srgbClr val="058A85"/>
              </a:buClr>
              <a:buSzPts val="1800"/>
              <a:buNone/>
              <a:defRPr b="1" sz="1800">
                <a:solidFill>
                  <a:srgbClr val="058A85"/>
                </a:solidFill>
              </a:defRPr>
            </a:lvl6pPr>
            <a:lvl7pPr lvl="6" rtl="0" algn="r">
              <a:spcBef>
                <a:spcPts val="0"/>
              </a:spcBef>
              <a:spcAft>
                <a:spcPts val="0"/>
              </a:spcAft>
              <a:buClr>
                <a:srgbClr val="058A85"/>
              </a:buClr>
              <a:buSzPts val="1800"/>
              <a:buNone/>
              <a:defRPr b="1" sz="1800">
                <a:solidFill>
                  <a:srgbClr val="058A85"/>
                </a:solidFill>
              </a:defRPr>
            </a:lvl7pPr>
            <a:lvl8pPr lvl="7" rtl="0" algn="r">
              <a:spcBef>
                <a:spcPts val="0"/>
              </a:spcBef>
              <a:spcAft>
                <a:spcPts val="0"/>
              </a:spcAft>
              <a:buClr>
                <a:srgbClr val="058A85"/>
              </a:buClr>
              <a:buSzPts val="1800"/>
              <a:buNone/>
              <a:defRPr b="1" sz="1800">
                <a:solidFill>
                  <a:srgbClr val="058A85"/>
                </a:solidFill>
              </a:defRPr>
            </a:lvl8pPr>
            <a:lvl9pPr lvl="8" rtl="0" algn="r">
              <a:spcBef>
                <a:spcPts val="0"/>
              </a:spcBef>
              <a:spcAft>
                <a:spcPts val="0"/>
              </a:spcAft>
              <a:buClr>
                <a:srgbClr val="058A85"/>
              </a:buClr>
              <a:buSzPts val="1800"/>
              <a:buNone/>
              <a:defRPr b="1" sz="1800">
                <a:solidFill>
                  <a:srgbClr val="058A85"/>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_1_1_1_4_1">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26"/>
          <p:cNvSpPr txBox="1"/>
          <p:nvPr>
            <p:ph idx="1" type="subTitle"/>
          </p:nvPr>
        </p:nvSpPr>
        <p:spPr>
          <a:xfrm>
            <a:off x="713100" y="2633100"/>
            <a:ext cx="7717800" cy="422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Char char="■"/>
              <a:defRPr sz="1600">
                <a:solidFill>
                  <a:schemeClr val="hlink"/>
                </a:solidFill>
              </a:defRPr>
            </a:lvl1pPr>
            <a:lvl2pPr lvl="1" rtl="0" algn="r">
              <a:spcBef>
                <a:spcPts val="0"/>
              </a:spcBef>
              <a:spcAft>
                <a:spcPts val="0"/>
              </a:spcAft>
              <a:buClr>
                <a:srgbClr val="058A85"/>
              </a:buClr>
              <a:buSzPts val="1800"/>
              <a:buChar char="○"/>
              <a:defRPr sz="1800">
                <a:solidFill>
                  <a:srgbClr val="058A85"/>
                </a:solidFill>
              </a:defRPr>
            </a:lvl2pPr>
            <a:lvl3pPr lvl="2" rtl="0" algn="r">
              <a:spcBef>
                <a:spcPts val="0"/>
              </a:spcBef>
              <a:spcAft>
                <a:spcPts val="0"/>
              </a:spcAft>
              <a:buClr>
                <a:srgbClr val="058A85"/>
              </a:buClr>
              <a:buSzPts val="1800"/>
              <a:buChar char="■"/>
              <a:defRPr sz="1800">
                <a:solidFill>
                  <a:srgbClr val="058A85"/>
                </a:solidFill>
              </a:defRPr>
            </a:lvl3pPr>
            <a:lvl4pPr lvl="3" rtl="0" algn="r">
              <a:spcBef>
                <a:spcPts val="0"/>
              </a:spcBef>
              <a:spcAft>
                <a:spcPts val="0"/>
              </a:spcAft>
              <a:buClr>
                <a:srgbClr val="058A85"/>
              </a:buClr>
              <a:buSzPts val="1800"/>
              <a:buChar char="●"/>
              <a:defRPr sz="1800">
                <a:solidFill>
                  <a:srgbClr val="058A85"/>
                </a:solidFill>
              </a:defRPr>
            </a:lvl4pPr>
            <a:lvl5pPr lvl="4" rtl="0" algn="r">
              <a:spcBef>
                <a:spcPts val="0"/>
              </a:spcBef>
              <a:spcAft>
                <a:spcPts val="0"/>
              </a:spcAft>
              <a:buClr>
                <a:srgbClr val="058A85"/>
              </a:buClr>
              <a:buSzPts val="1800"/>
              <a:buChar char="○"/>
              <a:defRPr sz="1800">
                <a:solidFill>
                  <a:srgbClr val="058A85"/>
                </a:solidFill>
              </a:defRPr>
            </a:lvl5pPr>
            <a:lvl6pPr lvl="5" rtl="0" algn="r">
              <a:spcBef>
                <a:spcPts val="0"/>
              </a:spcBef>
              <a:spcAft>
                <a:spcPts val="0"/>
              </a:spcAft>
              <a:buClr>
                <a:srgbClr val="058A85"/>
              </a:buClr>
              <a:buSzPts val="1800"/>
              <a:buChar char="■"/>
              <a:defRPr sz="1800">
                <a:solidFill>
                  <a:srgbClr val="058A85"/>
                </a:solidFill>
              </a:defRPr>
            </a:lvl6pPr>
            <a:lvl7pPr lvl="6" rtl="0" algn="r">
              <a:spcBef>
                <a:spcPts val="0"/>
              </a:spcBef>
              <a:spcAft>
                <a:spcPts val="0"/>
              </a:spcAft>
              <a:buClr>
                <a:srgbClr val="058A85"/>
              </a:buClr>
              <a:buSzPts val="1800"/>
              <a:buChar char="●"/>
              <a:defRPr sz="1800">
                <a:solidFill>
                  <a:srgbClr val="058A85"/>
                </a:solidFill>
              </a:defRPr>
            </a:lvl7pPr>
            <a:lvl8pPr lvl="7" rtl="0" algn="r">
              <a:spcBef>
                <a:spcPts val="0"/>
              </a:spcBef>
              <a:spcAft>
                <a:spcPts val="0"/>
              </a:spcAft>
              <a:buClr>
                <a:srgbClr val="058A85"/>
              </a:buClr>
              <a:buSzPts val="1800"/>
              <a:buChar char="○"/>
              <a:defRPr sz="1800">
                <a:solidFill>
                  <a:srgbClr val="058A85"/>
                </a:solidFill>
              </a:defRPr>
            </a:lvl8pPr>
            <a:lvl9pPr lvl="8" rtl="0" algn="r">
              <a:spcBef>
                <a:spcPts val="0"/>
              </a:spcBef>
              <a:spcAft>
                <a:spcPts val="0"/>
              </a:spcAft>
              <a:buClr>
                <a:srgbClr val="058A85"/>
              </a:buClr>
              <a:buSzPts val="1800"/>
              <a:buChar char="■"/>
              <a:defRPr sz="1800">
                <a:solidFill>
                  <a:srgbClr val="058A85"/>
                </a:solidFill>
              </a:defRPr>
            </a:lvl9pPr>
          </a:lstStyle>
          <a:p/>
        </p:txBody>
      </p:sp>
      <p:sp>
        <p:nvSpPr>
          <p:cNvPr id="109" name="Google Shape;109;p26"/>
          <p:cNvSpPr/>
          <p:nvPr/>
        </p:nvSpPr>
        <p:spPr>
          <a:xfrm>
            <a:off x="0" y="480050"/>
            <a:ext cx="9144000" cy="691500"/>
          </a:xfrm>
          <a:prstGeom prst="rect">
            <a:avLst/>
          </a:prstGeom>
          <a:solidFill>
            <a:srgbClr val="EB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6"/>
          <p:cNvSpPr txBox="1"/>
          <p:nvPr>
            <p:ph type="title"/>
          </p:nvPr>
        </p:nvSpPr>
        <p:spPr>
          <a:xfrm>
            <a:off x="713100" y="53945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58A85"/>
              </a:buClr>
              <a:buSzPts val="2800"/>
              <a:buNone/>
              <a:defRPr b="1">
                <a:solidFill>
                  <a:srgbClr val="058A8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 name="Google Shape;111;p26"/>
          <p:cNvSpPr txBox="1"/>
          <p:nvPr>
            <p:ph idx="2" type="subTitle"/>
          </p:nvPr>
        </p:nvSpPr>
        <p:spPr>
          <a:xfrm>
            <a:off x="713100" y="2211150"/>
            <a:ext cx="7717800" cy="422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58A85"/>
              </a:buClr>
              <a:buSzPts val="1800"/>
              <a:buNone/>
              <a:defRPr b="1">
                <a:solidFill>
                  <a:srgbClr val="EBFFFD"/>
                </a:solidFill>
              </a:defRPr>
            </a:lvl1pPr>
            <a:lvl2pPr lvl="1" rtl="0" algn="r">
              <a:spcBef>
                <a:spcPts val="0"/>
              </a:spcBef>
              <a:spcAft>
                <a:spcPts val="0"/>
              </a:spcAft>
              <a:buClr>
                <a:srgbClr val="058A85"/>
              </a:buClr>
              <a:buSzPts val="1800"/>
              <a:buNone/>
              <a:defRPr b="1" sz="1800">
                <a:solidFill>
                  <a:srgbClr val="058A85"/>
                </a:solidFill>
              </a:defRPr>
            </a:lvl2pPr>
            <a:lvl3pPr lvl="2" rtl="0" algn="r">
              <a:spcBef>
                <a:spcPts val="0"/>
              </a:spcBef>
              <a:spcAft>
                <a:spcPts val="0"/>
              </a:spcAft>
              <a:buClr>
                <a:srgbClr val="058A85"/>
              </a:buClr>
              <a:buSzPts val="1800"/>
              <a:buNone/>
              <a:defRPr b="1" sz="1800">
                <a:solidFill>
                  <a:srgbClr val="058A85"/>
                </a:solidFill>
              </a:defRPr>
            </a:lvl3pPr>
            <a:lvl4pPr lvl="3" rtl="0" algn="r">
              <a:spcBef>
                <a:spcPts val="0"/>
              </a:spcBef>
              <a:spcAft>
                <a:spcPts val="0"/>
              </a:spcAft>
              <a:buClr>
                <a:srgbClr val="058A85"/>
              </a:buClr>
              <a:buSzPts val="1800"/>
              <a:buNone/>
              <a:defRPr b="1" sz="1800">
                <a:solidFill>
                  <a:srgbClr val="058A85"/>
                </a:solidFill>
              </a:defRPr>
            </a:lvl4pPr>
            <a:lvl5pPr lvl="4" rtl="0" algn="r">
              <a:spcBef>
                <a:spcPts val="0"/>
              </a:spcBef>
              <a:spcAft>
                <a:spcPts val="0"/>
              </a:spcAft>
              <a:buClr>
                <a:srgbClr val="058A85"/>
              </a:buClr>
              <a:buSzPts val="1800"/>
              <a:buNone/>
              <a:defRPr b="1" sz="1800">
                <a:solidFill>
                  <a:srgbClr val="058A85"/>
                </a:solidFill>
              </a:defRPr>
            </a:lvl5pPr>
            <a:lvl6pPr lvl="5" rtl="0" algn="r">
              <a:spcBef>
                <a:spcPts val="0"/>
              </a:spcBef>
              <a:spcAft>
                <a:spcPts val="0"/>
              </a:spcAft>
              <a:buClr>
                <a:srgbClr val="058A85"/>
              </a:buClr>
              <a:buSzPts val="1800"/>
              <a:buNone/>
              <a:defRPr b="1" sz="1800">
                <a:solidFill>
                  <a:srgbClr val="058A85"/>
                </a:solidFill>
              </a:defRPr>
            </a:lvl6pPr>
            <a:lvl7pPr lvl="6" rtl="0" algn="r">
              <a:spcBef>
                <a:spcPts val="0"/>
              </a:spcBef>
              <a:spcAft>
                <a:spcPts val="0"/>
              </a:spcAft>
              <a:buClr>
                <a:srgbClr val="058A85"/>
              </a:buClr>
              <a:buSzPts val="1800"/>
              <a:buNone/>
              <a:defRPr b="1" sz="1800">
                <a:solidFill>
                  <a:srgbClr val="058A85"/>
                </a:solidFill>
              </a:defRPr>
            </a:lvl7pPr>
            <a:lvl8pPr lvl="7" rtl="0" algn="r">
              <a:spcBef>
                <a:spcPts val="0"/>
              </a:spcBef>
              <a:spcAft>
                <a:spcPts val="0"/>
              </a:spcAft>
              <a:buClr>
                <a:srgbClr val="058A85"/>
              </a:buClr>
              <a:buSzPts val="1800"/>
              <a:buNone/>
              <a:defRPr b="1" sz="1800">
                <a:solidFill>
                  <a:srgbClr val="058A85"/>
                </a:solidFill>
              </a:defRPr>
            </a:lvl8pPr>
            <a:lvl9pPr lvl="8" rtl="0" algn="r">
              <a:spcBef>
                <a:spcPts val="0"/>
              </a:spcBef>
              <a:spcAft>
                <a:spcPts val="0"/>
              </a:spcAft>
              <a:buClr>
                <a:srgbClr val="058A85"/>
              </a:buClr>
              <a:buSzPts val="1800"/>
              <a:buNone/>
              <a:defRPr b="1" sz="1800">
                <a:solidFill>
                  <a:srgbClr val="058A85"/>
                </a:solidFill>
              </a:defRPr>
            </a:lvl9pPr>
          </a:lstStyle>
          <a:p/>
        </p:txBody>
      </p:sp>
      <p:sp>
        <p:nvSpPr>
          <p:cNvPr id="112" name="Google Shape;112;p26"/>
          <p:cNvSpPr txBox="1"/>
          <p:nvPr>
            <p:ph idx="3" type="subTitle"/>
          </p:nvPr>
        </p:nvSpPr>
        <p:spPr>
          <a:xfrm>
            <a:off x="713100" y="1480300"/>
            <a:ext cx="7717800" cy="422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58A85"/>
              </a:buClr>
              <a:buSzPts val="1800"/>
              <a:buNone/>
              <a:defRPr b="1" sz="1600">
                <a:solidFill>
                  <a:srgbClr val="EBFFFD"/>
                </a:solidFill>
              </a:defRPr>
            </a:lvl1pPr>
            <a:lvl2pPr lvl="1" rtl="0" algn="r">
              <a:spcBef>
                <a:spcPts val="0"/>
              </a:spcBef>
              <a:spcAft>
                <a:spcPts val="0"/>
              </a:spcAft>
              <a:buClr>
                <a:srgbClr val="058A85"/>
              </a:buClr>
              <a:buSzPts val="1800"/>
              <a:buNone/>
              <a:defRPr b="1" sz="1800">
                <a:solidFill>
                  <a:srgbClr val="058A85"/>
                </a:solidFill>
              </a:defRPr>
            </a:lvl2pPr>
            <a:lvl3pPr lvl="2" rtl="0" algn="r">
              <a:spcBef>
                <a:spcPts val="0"/>
              </a:spcBef>
              <a:spcAft>
                <a:spcPts val="0"/>
              </a:spcAft>
              <a:buClr>
                <a:srgbClr val="058A85"/>
              </a:buClr>
              <a:buSzPts val="1800"/>
              <a:buNone/>
              <a:defRPr b="1" sz="1800">
                <a:solidFill>
                  <a:srgbClr val="058A85"/>
                </a:solidFill>
              </a:defRPr>
            </a:lvl3pPr>
            <a:lvl4pPr lvl="3" rtl="0" algn="r">
              <a:spcBef>
                <a:spcPts val="0"/>
              </a:spcBef>
              <a:spcAft>
                <a:spcPts val="0"/>
              </a:spcAft>
              <a:buClr>
                <a:srgbClr val="058A85"/>
              </a:buClr>
              <a:buSzPts val="1800"/>
              <a:buNone/>
              <a:defRPr b="1" sz="1800">
                <a:solidFill>
                  <a:srgbClr val="058A85"/>
                </a:solidFill>
              </a:defRPr>
            </a:lvl4pPr>
            <a:lvl5pPr lvl="4" rtl="0" algn="r">
              <a:spcBef>
                <a:spcPts val="0"/>
              </a:spcBef>
              <a:spcAft>
                <a:spcPts val="0"/>
              </a:spcAft>
              <a:buClr>
                <a:srgbClr val="058A85"/>
              </a:buClr>
              <a:buSzPts val="1800"/>
              <a:buNone/>
              <a:defRPr b="1" sz="1800">
                <a:solidFill>
                  <a:srgbClr val="058A85"/>
                </a:solidFill>
              </a:defRPr>
            </a:lvl5pPr>
            <a:lvl6pPr lvl="5" rtl="0" algn="r">
              <a:spcBef>
                <a:spcPts val="0"/>
              </a:spcBef>
              <a:spcAft>
                <a:spcPts val="0"/>
              </a:spcAft>
              <a:buClr>
                <a:srgbClr val="058A85"/>
              </a:buClr>
              <a:buSzPts val="1800"/>
              <a:buNone/>
              <a:defRPr b="1" sz="1800">
                <a:solidFill>
                  <a:srgbClr val="058A85"/>
                </a:solidFill>
              </a:defRPr>
            </a:lvl6pPr>
            <a:lvl7pPr lvl="6" rtl="0" algn="r">
              <a:spcBef>
                <a:spcPts val="0"/>
              </a:spcBef>
              <a:spcAft>
                <a:spcPts val="0"/>
              </a:spcAft>
              <a:buClr>
                <a:srgbClr val="058A85"/>
              </a:buClr>
              <a:buSzPts val="1800"/>
              <a:buNone/>
              <a:defRPr b="1" sz="1800">
                <a:solidFill>
                  <a:srgbClr val="058A85"/>
                </a:solidFill>
              </a:defRPr>
            </a:lvl7pPr>
            <a:lvl8pPr lvl="7" rtl="0" algn="r">
              <a:spcBef>
                <a:spcPts val="0"/>
              </a:spcBef>
              <a:spcAft>
                <a:spcPts val="0"/>
              </a:spcAft>
              <a:buClr>
                <a:srgbClr val="058A85"/>
              </a:buClr>
              <a:buSzPts val="1800"/>
              <a:buNone/>
              <a:defRPr b="1" sz="1800">
                <a:solidFill>
                  <a:srgbClr val="058A85"/>
                </a:solidFill>
              </a:defRPr>
            </a:lvl8pPr>
            <a:lvl9pPr lvl="8" rtl="0" algn="r">
              <a:spcBef>
                <a:spcPts val="0"/>
              </a:spcBef>
              <a:spcAft>
                <a:spcPts val="0"/>
              </a:spcAft>
              <a:buClr>
                <a:srgbClr val="058A85"/>
              </a:buClr>
              <a:buSzPts val="1800"/>
              <a:buNone/>
              <a:defRPr b="1" sz="1800">
                <a:solidFill>
                  <a:srgbClr val="058A85"/>
                </a:solidFill>
              </a:defRPr>
            </a:lvl9pPr>
          </a:lstStyle>
          <a:p/>
        </p:txBody>
      </p:sp>
      <p:sp>
        <p:nvSpPr>
          <p:cNvPr id="113" name="Google Shape;113;p26"/>
          <p:cNvSpPr txBox="1"/>
          <p:nvPr>
            <p:ph idx="4" type="subTitle"/>
          </p:nvPr>
        </p:nvSpPr>
        <p:spPr>
          <a:xfrm>
            <a:off x="713100" y="3704700"/>
            <a:ext cx="7717800" cy="89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Char char="■"/>
              <a:defRPr sz="1600">
                <a:solidFill>
                  <a:srgbClr val="EBFFFD"/>
                </a:solidFill>
              </a:defRPr>
            </a:lvl1pPr>
            <a:lvl2pPr lvl="1" rtl="0" algn="r">
              <a:spcBef>
                <a:spcPts val="0"/>
              </a:spcBef>
              <a:spcAft>
                <a:spcPts val="0"/>
              </a:spcAft>
              <a:buClr>
                <a:srgbClr val="058A85"/>
              </a:buClr>
              <a:buSzPts val="1800"/>
              <a:buChar char="○"/>
              <a:defRPr sz="1800">
                <a:solidFill>
                  <a:srgbClr val="058A85"/>
                </a:solidFill>
              </a:defRPr>
            </a:lvl2pPr>
            <a:lvl3pPr lvl="2" rtl="0" algn="r">
              <a:spcBef>
                <a:spcPts val="0"/>
              </a:spcBef>
              <a:spcAft>
                <a:spcPts val="0"/>
              </a:spcAft>
              <a:buClr>
                <a:srgbClr val="058A85"/>
              </a:buClr>
              <a:buSzPts val="1800"/>
              <a:buChar char="■"/>
              <a:defRPr sz="1800">
                <a:solidFill>
                  <a:srgbClr val="058A85"/>
                </a:solidFill>
              </a:defRPr>
            </a:lvl3pPr>
            <a:lvl4pPr lvl="3" rtl="0" algn="r">
              <a:spcBef>
                <a:spcPts val="0"/>
              </a:spcBef>
              <a:spcAft>
                <a:spcPts val="0"/>
              </a:spcAft>
              <a:buClr>
                <a:srgbClr val="058A85"/>
              </a:buClr>
              <a:buSzPts val="1800"/>
              <a:buChar char="●"/>
              <a:defRPr sz="1800">
                <a:solidFill>
                  <a:srgbClr val="058A85"/>
                </a:solidFill>
              </a:defRPr>
            </a:lvl4pPr>
            <a:lvl5pPr lvl="4" rtl="0" algn="r">
              <a:spcBef>
                <a:spcPts val="0"/>
              </a:spcBef>
              <a:spcAft>
                <a:spcPts val="0"/>
              </a:spcAft>
              <a:buClr>
                <a:srgbClr val="058A85"/>
              </a:buClr>
              <a:buSzPts val="1800"/>
              <a:buChar char="○"/>
              <a:defRPr sz="1800">
                <a:solidFill>
                  <a:srgbClr val="058A85"/>
                </a:solidFill>
              </a:defRPr>
            </a:lvl5pPr>
            <a:lvl6pPr lvl="5" rtl="0" algn="r">
              <a:spcBef>
                <a:spcPts val="0"/>
              </a:spcBef>
              <a:spcAft>
                <a:spcPts val="0"/>
              </a:spcAft>
              <a:buClr>
                <a:srgbClr val="058A85"/>
              </a:buClr>
              <a:buSzPts val="1800"/>
              <a:buChar char="■"/>
              <a:defRPr sz="1800">
                <a:solidFill>
                  <a:srgbClr val="058A85"/>
                </a:solidFill>
              </a:defRPr>
            </a:lvl6pPr>
            <a:lvl7pPr lvl="6" rtl="0" algn="r">
              <a:spcBef>
                <a:spcPts val="0"/>
              </a:spcBef>
              <a:spcAft>
                <a:spcPts val="0"/>
              </a:spcAft>
              <a:buClr>
                <a:srgbClr val="058A85"/>
              </a:buClr>
              <a:buSzPts val="1800"/>
              <a:buChar char="●"/>
              <a:defRPr sz="1800">
                <a:solidFill>
                  <a:srgbClr val="058A85"/>
                </a:solidFill>
              </a:defRPr>
            </a:lvl7pPr>
            <a:lvl8pPr lvl="7" rtl="0" algn="r">
              <a:spcBef>
                <a:spcPts val="0"/>
              </a:spcBef>
              <a:spcAft>
                <a:spcPts val="0"/>
              </a:spcAft>
              <a:buClr>
                <a:srgbClr val="058A85"/>
              </a:buClr>
              <a:buSzPts val="1800"/>
              <a:buChar char="○"/>
              <a:defRPr sz="1800">
                <a:solidFill>
                  <a:srgbClr val="058A85"/>
                </a:solidFill>
              </a:defRPr>
            </a:lvl8pPr>
            <a:lvl9pPr lvl="8" rtl="0" algn="r">
              <a:spcBef>
                <a:spcPts val="0"/>
              </a:spcBef>
              <a:spcAft>
                <a:spcPts val="0"/>
              </a:spcAft>
              <a:buClr>
                <a:srgbClr val="058A85"/>
              </a:buClr>
              <a:buSzPts val="1800"/>
              <a:buChar char="■"/>
              <a:defRPr sz="1800">
                <a:solidFill>
                  <a:srgbClr val="058A85"/>
                </a:solidFill>
              </a:defRPr>
            </a:lvl9pPr>
          </a:lstStyle>
          <a:p/>
        </p:txBody>
      </p:sp>
      <p:sp>
        <p:nvSpPr>
          <p:cNvPr id="114" name="Google Shape;114;p26"/>
          <p:cNvSpPr txBox="1"/>
          <p:nvPr>
            <p:ph idx="5" type="subTitle"/>
          </p:nvPr>
        </p:nvSpPr>
        <p:spPr>
          <a:xfrm>
            <a:off x="713100" y="3282750"/>
            <a:ext cx="7717800" cy="422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58A85"/>
              </a:buClr>
              <a:buSzPts val="1800"/>
              <a:buNone/>
              <a:defRPr b="1">
                <a:solidFill>
                  <a:srgbClr val="EBFFFD"/>
                </a:solidFill>
              </a:defRPr>
            </a:lvl1pPr>
            <a:lvl2pPr lvl="1" rtl="0" algn="r">
              <a:spcBef>
                <a:spcPts val="0"/>
              </a:spcBef>
              <a:spcAft>
                <a:spcPts val="0"/>
              </a:spcAft>
              <a:buClr>
                <a:srgbClr val="058A85"/>
              </a:buClr>
              <a:buSzPts val="1800"/>
              <a:buNone/>
              <a:defRPr b="1" sz="1800">
                <a:solidFill>
                  <a:srgbClr val="058A85"/>
                </a:solidFill>
              </a:defRPr>
            </a:lvl2pPr>
            <a:lvl3pPr lvl="2" rtl="0" algn="r">
              <a:spcBef>
                <a:spcPts val="0"/>
              </a:spcBef>
              <a:spcAft>
                <a:spcPts val="0"/>
              </a:spcAft>
              <a:buClr>
                <a:srgbClr val="058A85"/>
              </a:buClr>
              <a:buSzPts val="1800"/>
              <a:buNone/>
              <a:defRPr b="1" sz="1800">
                <a:solidFill>
                  <a:srgbClr val="058A85"/>
                </a:solidFill>
              </a:defRPr>
            </a:lvl3pPr>
            <a:lvl4pPr lvl="3" rtl="0" algn="r">
              <a:spcBef>
                <a:spcPts val="0"/>
              </a:spcBef>
              <a:spcAft>
                <a:spcPts val="0"/>
              </a:spcAft>
              <a:buClr>
                <a:srgbClr val="058A85"/>
              </a:buClr>
              <a:buSzPts val="1800"/>
              <a:buNone/>
              <a:defRPr b="1" sz="1800">
                <a:solidFill>
                  <a:srgbClr val="058A85"/>
                </a:solidFill>
              </a:defRPr>
            </a:lvl4pPr>
            <a:lvl5pPr lvl="4" rtl="0" algn="r">
              <a:spcBef>
                <a:spcPts val="0"/>
              </a:spcBef>
              <a:spcAft>
                <a:spcPts val="0"/>
              </a:spcAft>
              <a:buClr>
                <a:srgbClr val="058A85"/>
              </a:buClr>
              <a:buSzPts val="1800"/>
              <a:buNone/>
              <a:defRPr b="1" sz="1800">
                <a:solidFill>
                  <a:srgbClr val="058A85"/>
                </a:solidFill>
              </a:defRPr>
            </a:lvl5pPr>
            <a:lvl6pPr lvl="5" rtl="0" algn="r">
              <a:spcBef>
                <a:spcPts val="0"/>
              </a:spcBef>
              <a:spcAft>
                <a:spcPts val="0"/>
              </a:spcAft>
              <a:buClr>
                <a:srgbClr val="058A85"/>
              </a:buClr>
              <a:buSzPts val="1800"/>
              <a:buNone/>
              <a:defRPr b="1" sz="1800">
                <a:solidFill>
                  <a:srgbClr val="058A85"/>
                </a:solidFill>
              </a:defRPr>
            </a:lvl6pPr>
            <a:lvl7pPr lvl="6" rtl="0" algn="r">
              <a:spcBef>
                <a:spcPts val="0"/>
              </a:spcBef>
              <a:spcAft>
                <a:spcPts val="0"/>
              </a:spcAft>
              <a:buClr>
                <a:srgbClr val="058A85"/>
              </a:buClr>
              <a:buSzPts val="1800"/>
              <a:buNone/>
              <a:defRPr b="1" sz="1800">
                <a:solidFill>
                  <a:srgbClr val="058A85"/>
                </a:solidFill>
              </a:defRPr>
            </a:lvl7pPr>
            <a:lvl8pPr lvl="7" rtl="0" algn="r">
              <a:spcBef>
                <a:spcPts val="0"/>
              </a:spcBef>
              <a:spcAft>
                <a:spcPts val="0"/>
              </a:spcAft>
              <a:buClr>
                <a:srgbClr val="058A85"/>
              </a:buClr>
              <a:buSzPts val="1800"/>
              <a:buNone/>
              <a:defRPr b="1" sz="1800">
                <a:solidFill>
                  <a:srgbClr val="058A85"/>
                </a:solidFill>
              </a:defRPr>
            </a:lvl8pPr>
            <a:lvl9pPr lvl="8" rtl="0" algn="r">
              <a:spcBef>
                <a:spcPts val="0"/>
              </a:spcBef>
              <a:spcAft>
                <a:spcPts val="0"/>
              </a:spcAft>
              <a:buClr>
                <a:srgbClr val="058A85"/>
              </a:buClr>
              <a:buSzPts val="1800"/>
              <a:buNone/>
              <a:defRPr b="1" sz="1800">
                <a:solidFill>
                  <a:srgbClr val="058A85"/>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_1_1_1_1_1_1_4_1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27"/>
          <p:cNvSpPr/>
          <p:nvPr/>
        </p:nvSpPr>
        <p:spPr>
          <a:xfrm>
            <a:off x="0" y="480050"/>
            <a:ext cx="9144000" cy="691500"/>
          </a:xfrm>
          <a:prstGeom prst="rect">
            <a:avLst/>
          </a:prstGeom>
          <a:solidFill>
            <a:srgbClr val="EB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7"/>
          <p:cNvSpPr txBox="1"/>
          <p:nvPr>
            <p:ph type="title"/>
          </p:nvPr>
        </p:nvSpPr>
        <p:spPr>
          <a:xfrm>
            <a:off x="713100" y="53945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58A85"/>
              </a:buClr>
              <a:buSzPts val="2800"/>
              <a:buNone/>
              <a:defRPr b="1">
                <a:solidFill>
                  <a:srgbClr val="058A8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8" name="Google Shape;118;p27"/>
          <p:cNvSpPr txBox="1"/>
          <p:nvPr>
            <p:ph idx="1" type="subTitle"/>
          </p:nvPr>
        </p:nvSpPr>
        <p:spPr>
          <a:xfrm>
            <a:off x="713100" y="2633100"/>
            <a:ext cx="7717800" cy="197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58A85"/>
              </a:buClr>
              <a:buSzPts val="1600"/>
              <a:buNone/>
              <a:defRPr sz="1600">
                <a:solidFill>
                  <a:srgbClr val="EBFFFD"/>
                </a:solidFill>
              </a:defRPr>
            </a:lvl1pPr>
            <a:lvl2pPr lvl="1" rtl="0" algn="r">
              <a:spcBef>
                <a:spcPts val="0"/>
              </a:spcBef>
              <a:spcAft>
                <a:spcPts val="0"/>
              </a:spcAft>
              <a:buClr>
                <a:srgbClr val="058A85"/>
              </a:buClr>
              <a:buSzPts val="1800"/>
              <a:buNone/>
              <a:defRPr sz="1800">
                <a:solidFill>
                  <a:srgbClr val="058A85"/>
                </a:solidFill>
              </a:defRPr>
            </a:lvl2pPr>
            <a:lvl3pPr lvl="2" rtl="0" algn="r">
              <a:spcBef>
                <a:spcPts val="0"/>
              </a:spcBef>
              <a:spcAft>
                <a:spcPts val="0"/>
              </a:spcAft>
              <a:buClr>
                <a:srgbClr val="058A85"/>
              </a:buClr>
              <a:buSzPts val="1800"/>
              <a:buNone/>
              <a:defRPr sz="1800">
                <a:solidFill>
                  <a:srgbClr val="058A85"/>
                </a:solidFill>
              </a:defRPr>
            </a:lvl3pPr>
            <a:lvl4pPr lvl="3" rtl="0" algn="r">
              <a:spcBef>
                <a:spcPts val="0"/>
              </a:spcBef>
              <a:spcAft>
                <a:spcPts val="0"/>
              </a:spcAft>
              <a:buClr>
                <a:srgbClr val="058A85"/>
              </a:buClr>
              <a:buSzPts val="1800"/>
              <a:buNone/>
              <a:defRPr sz="1800">
                <a:solidFill>
                  <a:srgbClr val="058A85"/>
                </a:solidFill>
              </a:defRPr>
            </a:lvl4pPr>
            <a:lvl5pPr lvl="4" rtl="0" algn="r">
              <a:spcBef>
                <a:spcPts val="0"/>
              </a:spcBef>
              <a:spcAft>
                <a:spcPts val="0"/>
              </a:spcAft>
              <a:buClr>
                <a:srgbClr val="058A85"/>
              </a:buClr>
              <a:buSzPts val="1800"/>
              <a:buNone/>
              <a:defRPr sz="1800">
                <a:solidFill>
                  <a:srgbClr val="058A85"/>
                </a:solidFill>
              </a:defRPr>
            </a:lvl5pPr>
            <a:lvl6pPr lvl="5" rtl="0" algn="r">
              <a:spcBef>
                <a:spcPts val="0"/>
              </a:spcBef>
              <a:spcAft>
                <a:spcPts val="0"/>
              </a:spcAft>
              <a:buClr>
                <a:srgbClr val="058A85"/>
              </a:buClr>
              <a:buSzPts val="1800"/>
              <a:buNone/>
              <a:defRPr sz="1800">
                <a:solidFill>
                  <a:srgbClr val="058A85"/>
                </a:solidFill>
              </a:defRPr>
            </a:lvl6pPr>
            <a:lvl7pPr lvl="6" rtl="0" algn="r">
              <a:spcBef>
                <a:spcPts val="0"/>
              </a:spcBef>
              <a:spcAft>
                <a:spcPts val="0"/>
              </a:spcAft>
              <a:buClr>
                <a:srgbClr val="058A85"/>
              </a:buClr>
              <a:buSzPts val="1800"/>
              <a:buNone/>
              <a:defRPr sz="1800">
                <a:solidFill>
                  <a:srgbClr val="058A85"/>
                </a:solidFill>
              </a:defRPr>
            </a:lvl7pPr>
            <a:lvl8pPr lvl="7" rtl="0" algn="r">
              <a:spcBef>
                <a:spcPts val="0"/>
              </a:spcBef>
              <a:spcAft>
                <a:spcPts val="0"/>
              </a:spcAft>
              <a:buClr>
                <a:srgbClr val="058A85"/>
              </a:buClr>
              <a:buSzPts val="1800"/>
              <a:buNone/>
              <a:defRPr sz="1800">
                <a:solidFill>
                  <a:srgbClr val="058A85"/>
                </a:solidFill>
              </a:defRPr>
            </a:lvl8pPr>
            <a:lvl9pPr lvl="8" rtl="0" algn="r">
              <a:spcBef>
                <a:spcPts val="0"/>
              </a:spcBef>
              <a:spcAft>
                <a:spcPts val="0"/>
              </a:spcAft>
              <a:buClr>
                <a:srgbClr val="058A85"/>
              </a:buClr>
              <a:buSzPts val="1800"/>
              <a:buNone/>
              <a:defRPr sz="1800">
                <a:solidFill>
                  <a:srgbClr val="058A85"/>
                </a:solidFill>
              </a:defRPr>
            </a:lvl9pPr>
          </a:lstStyle>
          <a:p/>
        </p:txBody>
      </p:sp>
      <p:sp>
        <p:nvSpPr>
          <p:cNvPr id="119" name="Google Shape;119;p27"/>
          <p:cNvSpPr txBox="1"/>
          <p:nvPr>
            <p:ph idx="2" type="subTitle"/>
          </p:nvPr>
        </p:nvSpPr>
        <p:spPr>
          <a:xfrm>
            <a:off x="713100" y="2211150"/>
            <a:ext cx="7717800" cy="422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58A85"/>
              </a:buClr>
              <a:buSzPts val="1800"/>
              <a:buNone/>
              <a:defRPr b="1">
                <a:solidFill>
                  <a:srgbClr val="EBFFFD"/>
                </a:solidFill>
              </a:defRPr>
            </a:lvl1pPr>
            <a:lvl2pPr lvl="1" rtl="0" algn="r">
              <a:spcBef>
                <a:spcPts val="0"/>
              </a:spcBef>
              <a:spcAft>
                <a:spcPts val="0"/>
              </a:spcAft>
              <a:buClr>
                <a:srgbClr val="058A85"/>
              </a:buClr>
              <a:buSzPts val="1800"/>
              <a:buNone/>
              <a:defRPr b="1" sz="1800">
                <a:solidFill>
                  <a:srgbClr val="058A85"/>
                </a:solidFill>
              </a:defRPr>
            </a:lvl2pPr>
            <a:lvl3pPr lvl="2" rtl="0" algn="r">
              <a:spcBef>
                <a:spcPts val="0"/>
              </a:spcBef>
              <a:spcAft>
                <a:spcPts val="0"/>
              </a:spcAft>
              <a:buClr>
                <a:srgbClr val="058A85"/>
              </a:buClr>
              <a:buSzPts val="1800"/>
              <a:buNone/>
              <a:defRPr b="1" sz="1800">
                <a:solidFill>
                  <a:srgbClr val="058A85"/>
                </a:solidFill>
              </a:defRPr>
            </a:lvl3pPr>
            <a:lvl4pPr lvl="3" rtl="0" algn="r">
              <a:spcBef>
                <a:spcPts val="0"/>
              </a:spcBef>
              <a:spcAft>
                <a:spcPts val="0"/>
              </a:spcAft>
              <a:buClr>
                <a:srgbClr val="058A85"/>
              </a:buClr>
              <a:buSzPts val="1800"/>
              <a:buNone/>
              <a:defRPr b="1" sz="1800">
                <a:solidFill>
                  <a:srgbClr val="058A85"/>
                </a:solidFill>
              </a:defRPr>
            </a:lvl4pPr>
            <a:lvl5pPr lvl="4" rtl="0" algn="r">
              <a:spcBef>
                <a:spcPts val="0"/>
              </a:spcBef>
              <a:spcAft>
                <a:spcPts val="0"/>
              </a:spcAft>
              <a:buClr>
                <a:srgbClr val="058A85"/>
              </a:buClr>
              <a:buSzPts val="1800"/>
              <a:buNone/>
              <a:defRPr b="1" sz="1800">
                <a:solidFill>
                  <a:srgbClr val="058A85"/>
                </a:solidFill>
              </a:defRPr>
            </a:lvl5pPr>
            <a:lvl6pPr lvl="5" rtl="0" algn="r">
              <a:spcBef>
                <a:spcPts val="0"/>
              </a:spcBef>
              <a:spcAft>
                <a:spcPts val="0"/>
              </a:spcAft>
              <a:buClr>
                <a:srgbClr val="058A85"/>
              </a:buClr>
              <a:buSzPts val="1800"/>
              <a:buNone/>
              <a:defRPr b="1" sz="1800">
                <a:solidFill>
                  <a:srgbClr val="058A85"/>
                </a:solidFill>
              </a:defRPr>
            </a:lvl6pPr>
            <a:lvl7pPr lvl="6" rtl="0" algn="r">
              <a:spcBef>
                <a:spcPts val="0"/>
              </a:spcBef>
              <a:spcAft>
                <a:spcPts val="0"/>
              </a:spcAft>
              <a:buClr>
                <a:srgbClr val="058A85"/>
              </a:buClr>
              <a:buSzPts val="1800"/>
              <a:buNone/>
              <a:defRPr b="1" sz="1800">
                <a:solidFill>
                  <a:srgbClr val="058A85"/>
                </a:solidFill>
              </a:defRPr>
            </a:lvl7pPr>
            <a:lvl8pPr lvl="7" rtl="0" algn="r">
              <a:spcBef>
                <a:spcPts val="0"/>
              </a:spcBef>
              <a:spcAft>
                <a:spcPts val="0"/>
              </a:spcAft>
              <a:buClr>
                <a:srgbClr val="058A85"/>
              </a:buClr>
              <a:buSzPts val="1800"/>
              <a:buNone/>
              <a:defRPr b="1" sz="1800">
                <a:solidFill>
                  <a:srgbClr val="058A85"/>
                </a:solidFill>
              </a:defRPr>
            </a:lvl8pPr>
            <a:lvl9pPr lvl="8" rtl="0" algn="r">
              <a:spcBef>
                <a:spcPts val="0"/>
              </a:spcBef>
              <a:spcAft>
                <a:spcPts val="0"/>
              </a:spcAft>
              <a:buClr>
                <a:srgbClr val="058A85"/>
              </a:buClr>
              <a:buSzPts val="1800"/>
              <a:buNone/>
              <a:defRPr b="1" sz="1800">
                <a:solidFill>
                  <a:srgbClr val="058A85"/>
                </a:solidFill>
              </a:defRPr>
            </a:lvl9pPr>
          </a:lstStyle>
          <a:p/>
        </p:txBody>
      </p:sp>
      <p:sp>
        <p:nvSpPr>
          <p:cNvPr id="120" name="Google Shape;120;p27"/>
          <p:cNvSpPr txBox="1"/>
          <p:nvPr>
            <p:ph idx="3" type="subTitle"/>
          </p:nvPr>
        </p:nvSpPr>
        <p:spPr>
          <a:xfrm>
            <a:off x="713100" y="1480300"/>
            <a:ext cx="7717800" cy="422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58A85"/>
              </a:buClr>
              <a:buSzPts val="1800"/>
              <a:buNone/>
              <a:defRPr b="1" sz="1600">
                <a:solidFill>
                  <a:srgbClr val="EBFFFD"/>
                </a:solidFill>
              </a:defRPr>
            </a:lvl1pPr>
            <a:lvl2pPr lvl="1" rtl="0" algn="r">
              <a:spcBef>
                <a:spcPts val="0"/>
              </a:spcBef>
              <a:spcAft>
                <a:spcPts val="0"/>
              </a:spcAft>
              <a:buClr>
                <a:srgbClr val="058A85"/>
              </a:buClr>
              <a:buSzPts val="1800"/>
              <a:buNone/>
              <a:defRPr b="1" sz="1800">
                <a:solidFill>
                  <a:srgbClr val="058A85"/>
                </a:solidFill>
              </a:defRPr>
            </a:lvl2pPr>
            <a:lvl3pPr lvl="2" rtl="0" algn="r">
              <a:spcBef>
                <a:spcPts val="0"/>
              </a:spcBef>
              <a:spcAft>
                <a:spcPts val="0"/>
              </a:spcAft>
              <a:buClr>
                <a:srgbClr val="058A85"/>
              </a:buClr>
              <a:buSzPts val="1800"/>
              <a:buNone/>
              <a:defRPr b="1" sz="1800">
                <a:solidFill>
                  <a:srgbClr val="058A85"/>
                </a:solidFill>
              </a:defRPr>
            </a:lvl3pPr>
            <a:lvl4pPr lvl="3" rtl="0" algn="r">
              <a:spcBef>
                <a:spcPts val="0"/>
              </a:spcBef>
              <a:spcAft>
                <a:spcPts val="0"/>
              </a:spcAft>
              <a:buClr>
                <a:srgbClr val="058A85"/>
              </a:buClr>
              <a:buSzPts val="1800"/>
              <a:buNone/>
              <a:defRPr b="1" sz="1800">
                <a:solidFill>
                  <a:srgbClr val="058A85"/>
                </a:solidFill>
              </a:defRPr>
            </a:lvl4pPr>
            <a:lvl5pPr lvl="4" rtl="0" algn="r">
              <a:spcBef>
                <a:spcPts val="0"/>
              </a:spcBef>
              <a:spcAft>
                <a:spcPts val="0"/>
              </a:spcAft>
              <a:buClr>
                <a:srgbClr val="058A85"/>
              </a:buClr>
              <a:buSzPts val="1800"/>
              <a:buNone/>
              <a:defRPr b="1" sz="1800">
                <a:solidFill>
                  <a:srgbClr val="058A85"/>
                </a:solidFill>
              </a:defRPr>
            </a:lvl5pPr>
            <a:lvl6pPr lvl="5" rtl="0" algn="r">
              <a:spcBef>
                <a:spcPts val="0"/>
              </a:spcBef>
              <a:spcAft>
                <a:spcPts val="0"/>
              </a:spcAft>
              <a:buClr>
                <a:srgbClr val="058A85"/>
              </a:buClr>
              <a:buSzPts val="1800"/>
              <a:buNone/>
              <a:defRPr b="1" sz="1800">
                <a:solidFill>
                  <a:srgbClr val="058A85"/>
                </a:solidFill>
              </a:defRPr>
            </a:lvl6pPr>
            <a:lvl7pPr lvl="6" rtl="0" algn="r">
              <a:spcBef>
                <a:spcPts val="0"/>
              </a:spcBef>
              <a:spcAft>
                <a:spcPts val="0"/>
              </a:spcAft>
              <a:buClr>
                <a:srgbClr val="058A85"/>
              </a:buClr>
              <a:buSzPts val="1800"/>
              <a:buNone/>
              <a:defRPr b="1" sz="1800">
                <a:solidFill>
                  <a:srgbClr val="058A85"/>
                </a:solidFill>
              </a:defRPr>
            </a:lvl7pPr>
            <a:lvl8pPr lvl="7" rtl="0" algn="r">
              <a:spcBef>
                <a:spcPts val="0"/>
              </a:spcBef>
              <a:spcAft>
                <a:spcPts val="0"/>
              </a:spcAft>
              <a:buClr>
                <a:srgbClr val="058A85"/>
              </a:buClr>
              <a:buSzPts val="1800"/>
              <a:buNone/>
              <a:defRPr b="1" sz="1800">
                <a:solidFill>
                  <a:srgbClr val="058A85"/>
                </a:solidFill>
              </a:defRPr>
            </a:lvl8pPr>
            <a:lvl9pPr lvl="8" rtl="0" algn="r">
              <a:spcBef>
                <a:spcPts val="0"/>
              </a:spcBef>
              <a:spcAft>
                <a:spcPts val="0"/>
              </a:spcAft>
              <a:buClr>
                <a:srgbClr val="058A85"/>
              </a:buClr>
              <a:buSzPts val="1800"/>
              <a:buNone/>
              <a:defRPr b="1" sz="1800">
                <a:solidFill>
                  <a:srgbClr val="058A85"/>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_1_1_1_1_1_1_3">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8"/>
          <p:cNvSpPr/>
          <p:nvPr/>
        </p:nvSpPr>
        <p:spPr>
          <a:xfrm>
            <a:off x="0" y="480050"/>
            <a:ext cx="9144000" cy="691500"/>
          </a:xfrm>
          <a:prstGeom prst="rect">
            <a:avLst/>
          </a:prstGeom>
          <a:solidFill>
            <a:srgbClr val="EB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8"/>
          <p:cNvSpPr txBox="1"/>
          <p:nvPr>
            <p:ph type="title"/>
          </p:nvPr>
        </p:nvSpPr>
        <p:spPr>
          <a:xfrm>
            <a:off x="713100" y="53945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58A85"/>
              </a:buClr>
              <a:buSzPts val="2800"/>
              <a:buNone/>
              <a:defRPr b="1">
                <a:solidFill>
                  <a:srgbClr val="058A8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4" name="Google Shape;124;p28"/>
          <p:cNvSpPr txBox="1"/>
          <p:nvPr>
            <p:ph idx="1" type="subTitle"/>
          </p:nvPr>
        </p:nvSpPr>
        <p:spPr>
          <a:xfrm>
            <a:off x="1892250" y="3609600"/>
            <a:ext cx="2463600" cy="76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25" name="Google Shape;125;p28"/>
          <p:cNvSpPr txBox="1"/>
          <p:nvPr>
            <p:ph idx="2" type="subTitle"/>
          </p:nvPr>
        </p:nvSpPr>
        <p:spPr>
          <a:xfrm>
            <a:off x="1892225" y="3186850"/>
            <a:ext cx="2463600" cy="42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6" name="Google Shape;126;p28"/>
          <p:cNvSpPr txBox="1"/>
          <p:nvPr>
            <p:ph idx="3" type="subTitle"/>
          </p:nvPr>
        </p:nvSpPr>
        <p:spPr>
          <a:xfrm>
            <a:off x="4788175" y="3609600"/>
            <a:ext cx="2463600" cy="76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27" name="Google Shape;127;p28"/>
          <p:cNvSpPr txBox="1"/>
          <p:nvPr>
            <p:ph idx="4" type="subTitle"/>
          </p:nvPr>
        </p:nvSpPr>
        <p:spPr>
          <a:xfrm>
            <a:off x="4788150" y="3186850"/>
            <a:ext cx="2463600" cy="42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_1_1_1_1_1_2">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29"/>
          <p:cNvSpPr txBox="1"/>
          <p:nvPr>
            <p:ph idx="1" type="subTitle"/>
          </p:nvPr>
        </p:nvSpPr>
        <p:spPr>
          <a:xfrm>
            <a:off x="713179" y="3359100"/>
            <a:ext cx="2463600" cy="86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9"/>
          <p:cNvSpPr txBox="1"/>
          <p:nvPr>
            <p:ph idx="2" type="subTitle"/>
          </p:nvPr>
        </p:nvSpPr>
        <p:spPr>
          <a:xfrm>
            <a:off x="713150" y="2874300"/>
            <a:ext cx="24636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31" name="Google Shape;131;p29"/>
          <p:cNvSpPr txBox="1"/>
          <p:nvPr>
            <p:ph type="title"/>
          </p:nvPr>
        </p:nvSpPr>
        <p:spPr>
          <a:xfrm>
            <a:off x="713100" y="53945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800"/>
              <a:buNone/>
              <a:defRPr b="1">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29"/>
          <p:cNvSpPr txBox="1"/>
          <p:nvPr>
            <p:ph idx="3" type="subTitle"/>
          </p:nvPr>
        </p:nvSpPr>
        <p:spPr>
          <a:xfrm>
            <a:off x="5967229" y="3359100"/>
            <a:ext cx="2463600" cy="86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33" name="Google Shape;133;p29"/>
          <p:cNvSpPr txBox="1"/>
          <p:nvPr>
            <p:ph idx="4" type="subTitle"/>
          </p:nvPr>
        </p:nvSpPr>
        <p:spPr>
          <a:xfrm>
            <a:off x="5967200" y="2874300"/>
            <a:ext cx="24636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34" name="Google Shape;134;p29"/>
          <p:cNvSpPr txBox="1"/>
          <p:nvPr>
            <p:ph idx="5" type="subTitle"/>
          </p:nvPr>
        </p:nvSpPr>
        <p:spPr>
          <a:xfrm>
            <a:off x="3340191" y="3359100"/>
            <a:ext cx="2463600" cy="86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35" name="Google Shape;135;p29"/>
          <p:cNvSpPr txBox="1"/>
          <p:nvPr>
            <p:ph idx="6" type="subTitle"/>
          </p:nvPr>
        </p:nvSpPr>
        <p:spPr>
          <a:xfrm>
            <a:off x="3340163" y="2874300"/>
            <a:ext cx="24636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_1_1_1_1_1_2_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30"/>
          <p:cNvSpPr txBox="1"/>
          <p:nvPr>
            <p:ph idx="1" type="subTitle"/>
          </p:nvPr>
        </p:nvSpPr>
        <p:spPr>
          <a:xfrm>
            <a:off x="4605600" y="1815000"/>
            <a:ext cx="3825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8" name="Google Shape;138;p30"/>
          <p:cNvSpPr txBox="1"/>
          <p:nvPr>
            <p:ph idx="2" type="subTitle"/>
          </p:nvPr>
        </p:nvSpPr>
        <p:spPr>
          <a:xfrm>
            <a:off x="4605550" y="1492300"/>
            <a:ext cx="3825300" cy="32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39" name="Google Shape;139;p30"/>
          <p:cNvSpPr txBox="1"/>
          <p:nvPr>
            <p:ph type="title"/>
          </p:nvPr>
        </p:nvSpPr>
        <p:spPr>
          <a:xfrm>
            <a:off x="713100" y="53945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800"/>
              <a:buNone/>
              <a:defRPr b="1">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0" name="Google Shape;140;p30"/>
          <p:cNvSpPr txBox="1"/>
          <p:nvPr>
            <p:ph idx="3" type="subTitle"/>
          </p:nvPr>
        </p:nvSpPr>
        <p:spPr>
          <a:xfrm>
            <a:off x="4605600" y="4031400"/>
            <a:ext cx="3825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41" name="Google Shape;141;p30"/>
          <p:cNvSpPr txBox="1"/>
          <p:nvPr>
            <p:ph idx="4" type="subTitle"/>
          </p:nvPr>
        </p:nvSpPr>
        <p:spPr>
          <a:xfrm>
            <a:off x="4605550" y="3708700"/>
            <a:ext cx="3825300" cy="32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42" name="Google Shape;142;p30"/>
          <p:cNvSpPr txBox="1"/>
          <p:nvPr>
            <p:ph idx="5" type="subTitle"/>
          </p:nvPr>
        </p:nvSpPr>
        <p:spPr>
          <a:xfrm>
            <a:off x="4605600" y="2923200"/>
            <a:ext cx="3825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43" name="Google Shape;143;p30"/>
          <p:cNvSpPr txBox="1"/>
          <p:nvPr>
            <p:ph idx="6" type="subTitle"/>
          </p:nvPr>
        </p:nvSpPr>
        <p:spPr>
          <a:xfrm>
            <a:off x="4605550" y="2600500"/>
            <a:ext cx="3825300" cy="32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p:nvPr/>
        </p:nvSpPr>
        <p:spPr>
          <a:xfrm>
            <a:off x="0" y="480050"/>
            <a:ext cx="9144000" cy="691500"/>
          </a:xfrm>
          <a:prstGeom prst="rect">
            <a:avLst/>
          </a:prstGeom>
          <a:solidFill>
            <a:srgbClr val="EB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4"/>
          <p:cNvSpPr txBox="1"/>
          <p:nvPr>
            <p:ph type="title"/>
          </p:nvPr>
        </p:nvSpPr>
        <p:spPr>
          <a:xfrm>
            <a:off x="713100" y="539450"/>
            <a:ext cx="7717800" cy="572700"/>
          </a:xfrm>
          <a:prstGeom prst="rect">
            <a:avLst/>
          </a:prstGeom>
        </p:spPr>
        <p:txBody>
          <a:bodyPr anchorCtr="0" anchor="ctr" bIns="91425" lIns="91425" spcFirstLastPara="1" rIns="91425" wrap="square" tIns="91425">
            <a:noAutofit/>
          </a:bodyPr>
          <a:lstStyle>
            <a:lvl1pPr lvl="0">
              <a:spcBef>
                <a:spcPts val="0"/>
              </a:spcBef>
              <a:spcAft>
                <a:spcPts val="0"/>
              </a:spcAft>
              <a:buClr>
                <a:srgbClr val="058A85"/>
              </a:buClr>
              <a:buSzPts val="2800"/>
              <a:buNone/>
              <a:defRPr b="1">
                <a:solidFill>
                  <a:srgbClr val="058A85"/>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713100" y="1198288"/>
            <a:ext cx="7717800" cy="3330300"/>
          </a:xfrm>
          <a:prstGeom prst="rect">
            <a:avLst/>
          </a:prstGeom>
        </p:spPr>
        <p:txBody>
          <a:bodyPr anchorCtr="0" anchor="ctr" bIns="91425" lIns="91425" spcFirstLastPara="1" rIns="91425" wrap="square" tIns="91425">
            <a:normAutofit/>
          </a:bodyPr>
          <a:lstStyle>
            <a:lvl1pPr indent="-304800" lvl="0" marL="457200">
              <a:lnSpc>
                <a:spcPct val="100000"/>
              </a:lnSpc>
              <a:spcBef>
                <a:spcPts val="0"/>
              </a:spcBef>
              <a:spcAft>
                <a:spcPts val="0"/>
              </a:spcAft>
              <a:buClr>
                <a:srgbClr val="434343"/>
              </a:buClr>
              <a:buSzPts val="1200"/>
              <a:buFont typeface="Anaheim"/>
              <a:buAutoNum type="arabicPeriod"/>
              <a:defRPr sz="1100">
                <a:solidFill>
                  <a:srgbClr val="EBFFFD"/>
                </a:solidFill>
              </a:defRPr>
            </a:lvl1pPr>
            <a:lvl2pPr indent="-304800" lvl="1" marL="914400">
              <a:spcBef>
                <a:spcPts val="0"/>
              </a:spcBef>
              <a:spcAft>
                <a:spcPts val="0"/>
              </a:spcAft>
              <a:buClr>
                <a:srgbClr val="434343"/>
              </a:buClr>
              <a:buSzPts val="1200"/>
              <a:buFont typeface="Roboto Condensed Light"/>
              <a:buAutoNum type="alphaLcPeriod"/>
              <a:defRPr sz="1200">
                <a:solidFill>
                  <a:srgbClr val="EBFFFD"/>
                </a:solidFill>
              </a:defRPr>
            </a:lvl2pPr>
            <a:lvl3pPr indent="-304800" lvl="2" marL="1371600">
              <a:spcBef>
                <a:spcPts val="0"/>
              </a:spcBef>
              <a:spcAft>
                <a:spcPts val="0"/>
              </a:spcAft>
              <a:buClr>
                <a:srgbClr val="434343"/>
              </a:buClr>
              <a:buSzPts val="1200"/>
              <a:buFont typeface="Roboto Condensed Light"/>
              <a:buAutoNum type="romanLcPeriod"/>
              <a:defRPr sz="1200">
                <a:solidFill>
                  <a:srgbClr val="EBFFFD"/>
                </a:solidFill>
              </a:defRPr>
            </a:lvl3pPr>
            <a:lvl4pPr indent="-304800" lvl="3" marL="1828800">
              <a:spcBef>
                <a:spcPts val="0"/>
              </a:spcBef>
              <a:spcAft>
                <a:spcPts val="0"/>
              </a:spcAft>
              <a:buClr>
                <a:srgbClr val="434343"/>
              </a:buClr>
              <a:buSzPts val="1200"/>
              <a:buFont typeface="Roboto Condensed Light"/>
              <a:buAutoNum type="arabicPeriod"/>
              <a:defRPr sz="1200">
                <a:solidFill>
                  <a:srgbClr val="EBFFFD"/>
                </a:solidFill>
              </a:defRPr>
            </a:lvl4pPr>
            <a:lvl5pPr indent="-304800" lvl="4" marL="2286000">
              <a:spcBef>
                <a:spcPts val="0"/>
              </a:spcBef>
              <a:spcAft>
                <a:spcPts val="0"/>
              </a:spcAft>
              <a:buClr>
                <a:srgbClr val="434343"/>
              </a:buClr>
              <a:buSzPts val="1200"/>
              <a:buFont typeface="Roboto Condensed Light"/>
              <a:buAutoNum type="alphaLcPeriod"/>
              <a:defRPr sz="1200">
                <a:solidFill>
                  <a:srgbClr val="EBFFFD"/>
                </a:solidFill>
              </a:defRPr>
            </a:lvl5pPr>
            <a:lvl6pPr indent="-304800" lvl="5" marL="2743200">
              <a:spcBef>
                <a:spcPts val="0"/>
              </a:spcBef>
              <a:spcAft>
                <a:spcPts val="0"/>
              </a:spcAft>
              <a:buClr>
                <a:srgbClr val="434343"/>
              </a:buClr>
              <a:buSzPts val="1200"/>
              <a:buFont typeface="Roboto Condensed Light"/>
              <a:buAutoNum type="romanLcPeriod"/>
              <a:defRPr sz="1200">
                <a:solidFill>
                  <a:srgbClr val="EBFFFD"/>
                </a:solidFill>
              </a:defRPr>
            </a:lvl6pPr>
            <a:lvl7pPr indent="-304800" lvl="6" marL="3200400">
              <a:spcBef>
                <a:spcPts val="0"/>
              </a:spcBef>
              <a:spcAft>
                <a:spcPts val="0"/>
              </a:spcAft>
              <a:buClr>
                <a:srgbClr val="434343"/>
              </a:buClr>
              <a:buSzPts val="1200"/>
              <a:buFont typeface="Roboto Condensed Light"/>
              <a:buAutoNum type="arabicPeriod"/>
              <a:defRPr sz="1200">
                <a:solidFill>
                  <a:srgbClr val="EBFFFD"/>
                </a:solidFill>
              </a:defRPr>
            </a:lvl7pPr>
            <a:lvl8pPr indent="-304800" lvl="7" marL="3657600">
              <a:spcBef>
                <a:spcPts val="0"/>
              </a:spcBef>
              <a:spcAft>
                <a:spcPts val="0"/>
              </a:spcAft>
              <a:buClr>
                <a:srgbClr val="434343"/>
              </a:buClr>
              <a:buSzPts val="1200"/>
              <a:buFont typeface="Roboto Condensed Light"/>
              <a:buAutoNum type="alphaLcPeriod"/>
              <a:defRPr sz="1200">
                <a:solidFill>
                  <a:srgbClr val="EBFFFD"/>
                </a:solidFill>
              </a:defRPr>
            </a:lvl8pPr>
            <a:lvl9pPr indent="-304800" lvl="8" marL="4114800">
              <a:spcBef>
                <a:spcPts val="0"/>
              </a:spcBef>
              <a:spcAft>
                <a:spcPts val="0"/>
              </a:spcAft>
              <a:buClr>
                <a:srgbClr val="434343"/>
              </a:buClr>
              <a:buSzPts val="1200"/>
              <a:buFont typeface="Roboto Condensed Light"/>
              <a:buAutoNum type="romanLcPeriod"/>
              <a:defRPr sz="1200">
                <a:solidFill>
                  <a:srgbClr val="EBFFFD"/>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1_1_1_1_1_1_2_1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1"/>
          <p:cNvSpPr/>
          <p:nvPr/>
        </p:nvSpPr>
        <p:spPr>
          <a:xfrm>
            <a:off x="2024850" y="0"/>
            <a:ext cx="5094300" cy="5143500"/>
          </a:xfrm>
          <a:prstGeom prst="rect">
            <a:avLst/>
          </a:prstGeom>
          <a:solidFill>
            <a:srgbClr val="EB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1"/>
          <p:cNvSpPr txBox="1"/>
          <p:nvPr>
            <p:ph type="title"/>
          </p:nvPr>
        </p:nvSpPr>
        <p:spPr>
          <a:xfrm>
            <a:off x="2247750" y="539425"/>
            <a:ext cx="46485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58A85"/>
              </a:buClr>
              <a:buSzPts val="2800"/>
              <a:buNone/>
              <a:defRPr b="1">
                <a:solidFill>
                  <a:srgbClr val="058A8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7" name="Google Shape;147;p31"/>
          <p:cNvSpPr txBox="1"/>
          <p:nvPr>
            <p:ph idx="1" type="subTitle"/>
          </p:nvPr>
        </p:nvSpPr>
        <p:spPr>
          <a:xfrm>
            <a:off x="2950517" y="1815000"/>
            <a:ext cx="32430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8" name="Google Shape;148;p31"/>
          <p:cNvSpPr txBox="1"/>
          <p:nvPr>
            <p:ph idx="2" type="subTitle"/>
          </p:nvPr>
        </p:nvSpPr>
        <p:spPr>
          <a:xfrm>
            <a:off x="2950475" y="1492300"/>
            <a:ext cx="3243000" cy="32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Exo"/>
              <a:buNone/>
              <a:defRPr b="1">
                <a:latin typeface="Exo"/>
                <a:ea typeface="Exo"/>
                <a:cs typeface="Exo"/>
                <a:sym typeface="Ex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 name="Google Shape;149;p31"/>
          <p:cNvSpPr txBox="1"/>
          <p:nvPr>
            <p:ph idx="3" type="subTitle"/>
          </p:nvPr>
        </p:nvSpPr>
        <p:spPr>
          <a:xfrm>
            <a:off x="2950517" y="4031400"/>
            <a:ext cx="32430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0" name="Google Shape;150;p31"/>
          <p:cNvSpPr txBox="1"/>
          <p:nvPr>
            <p:ph idx="4" type="subTitle"/>
          </p:nvPr>
        </p:nvSpPr>
        <p:spPr>
          <a:xfrm>
            <a:off x="2950475" y="3708700"/>
            <a:ext cx="3243000" cy="32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Exo"/>
              <a:buNone/>
              <a:defRPr b="1">
                <a:latin typeface="Exo"/>
                <a:ea typeface="Exo"/>
                <a:cs typeface="Exo"/>
                <a:sym typeface="Ex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 name="Google Shape;151;p31"/>
          <p:cNvSpPr txBox="1"/>
          <p:nvPr>
            <p:ph idx="5" type="subTitle"/>
          </p:nvPr>
        </p:nvSpPr>
        <p:spPr>
          <a:xfrm>
            <a:off x="2950517" y="2923200"/>
            <a:ext cx="32430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2" name="Google Shape;152;p31"/>
          <p:cNvSpPr txBox="1"/>
          <p:nvPr>
            <p:ph idx="6" type="subTitle"/>
          </p:nvPr>
        </p:nvSpPr>
        <p:spPr>
          <a:xfrm>
            <a:off x="2950475" y="2600500"/>
            <a:ext cx="3243000" cy="32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Exo"/>
              <a:buNone/>
              <a:defRPr b="1">
                <a:latin typeface="Exo"/>
                <a:ea typeface="Exo"/>
                <a:cs typeface="Exo"/>
                <a:sym typeface="Ex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1_1_1_1_1_1">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32"/>
          <p:cNvSpPr txBox="1"/>
          <p:nvPr>
            <p:ph type="title"/>
          </p:nvPr>
        </p:nvSpPr>
        <p:spPr>
          <a:xfrm>
            <a:off x="713100" y="53945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800"/>
              <a:buNone/>
              <a:defRPr b="1">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5" name="Google Shape;155;p32"/>
          <p:cNvSpPr txBox="1"/>
          <p:nvPr>
            <p:ph idx="1" type="subTitle"/>
          </p:nvPr>
        </p:nvSpPr>
        <p:spPr>
          <a:xfrm>
            <a:off x="2247775" y="1869225"/>
            <a:ext cx="2143800" cy="86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56" name="Google Shape;156;p32"/>
          <p:cNvSpPr txBox="1"/>
          <p:nvPr>
            <p:ph idx="2" type="subTitle"/>
          </p:nvPr>
        </p:nvSpPr>
        <p:spPr>
          <a:xfrm>
            <a:off x="2247750" y="1563500"/>
            <a:ext cx="2143800" cy="30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57" name="Google Shape;157;p32"/>
          <p:cNvSpPr txBox="1"/>
          <p:nvPr>
            <p:ph idx="3" type="subTitle"/>
          </p:nvPr>
        </p:nvSpPr>
        <p:spPr>
          <a:xfrm>
            <a:off x="4752450" y="1869225"/>
            <a:ext cx="2143800" cy="86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58" name="Google Shape;158;p32"/>
          <p:cNvSpPr txBox="1"/>
          <p:nvPr>
            <p:ph idx="4" type="subTitle"/>
          </p:nvPr>
        </p:nvSpPr>
        <p:spPr>
          <a:xfrm>
            <a:off x="4752425" y="1563500"/>
            <a:ext cx="2143800" cy="30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59" name="Google Shape;159;p32"/>
          <p:cNvSpPr txBox="1"/>
          <p:nvPr>
            <p:ph idx="5" type="subTitle"/>
          </p:nvPr>
        </p:nvSpPr>
        <p:spPr>
          <a:xfrm>
            <a:off x="2247763" y="3478000"/>
            <a:ext cx="2143800" cy="86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60" name="Google Shape;160;p32"/>
          <p:cNvSpPr txBox="1"/>
          <p:nvPr>
            <p:ph idx="6" type="subTitle"/>
          </p:nvPr>
        </p:nvSpPr>
        <p:spPr>
          <a:xfrm>
            <a:off x="2247763" y="3172400"/>
            <a:ext cx="2143800" cy="30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61" name="Google Shape;161;p32"/>
          <p:cNvSpPr txBox="1"/>
          <p:nvPr>
            <p:ph idx="7" type="subTitle"/>
          </p:nvPr>
        </p:nvSpPr>
        <p:spPr>
          <a:xfrm>
            <a:off x="4752438" y="3478000"/>
            <a:ext cx="2143800" cy="86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62" name="Google Shape;162;p32"/>
          <p:cNvSpPr txBox="1"/>
          <p:nvPr>
            <p:ph idx="8" type="subTitle"/>
          </p:nvPr>
        </p:nvSpPr>
        <p:spPr>
          <a:xfrm>
            <a:off x="4752438" y="3172400"/>
            <a:ext cx="2143800" cy="30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_1_1_1_1_1_1_1">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p33"/>
          <p:cNvSpPr txBox="1"/>
          <p:nvPr>
            <p:ph idx="1" type="subTitle"/>
          </p:nvPr>
        </p:nvSpPr>
        <p:spPr>
          <a:xfrm>
            <a:off x="713246" y="3359100"/>
            <a:ext cx="1782900" cy="86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65" name="Google Shape;165;p33"/>
          <p:cNvSpPr txBox="1"/>
          <p:nvPr>
            <p:ph idx="2" type="subTitle"/>
          </p:nvPr>
        </p:nvSpPr>
        <p:spPr>
          <a:xfrm>
            <a:off x="713225" y="3053375"/>
            <a:ext cx="1782900" cy="30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66" name="Google Shape;166;p33"/>
          <p:cNvSpPr/>
          <p:nvPr/>
        </p:nvSpPr>
        <p:spPr>
          <a:xfrm>
            <a:off x="0" y="480050"/>
            <a:ext cx="9144000" cy="691500"/>
          </a:xfrm>
          <a:prstGeom prst="rect">
            <a:avLst/>
          </a:prstGeom>
          <a:solidFill>
            <a:srgbClr val="EB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3"/>
          <p:cNvSpPr txBox="1"/>
          <p:nvPr>
            <p:ph type="title"/>
          </p:nvPr>
        </p:nvSpPr>
        <p:spPr>
          <a:xfrm>
            <a:off x="713100" y="53945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58A85"/>
              </a:buClr>
              <a:buSzPts val="2800"/>
              <a:buNone/>
              <a:defRPr b="1">
                <a:solidFill>
                  <a:srgbClr val="058A8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8" name="Google Shape;168;p33"/>
          <p:cNvSpPr txBox="1"/>
          <p:nvPr>
            <p:ph idx="3" type="subTitle"/>
          </p:nvPr>
        </p:nvSpPr>
        <p:spPr>
          <a:xfrm>
            <a:off x="6647996" y="3359100"/>
            <a:ext cx="1782900" cy="86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69" name="Google Shape;169;p33"/>
          <p:cNvSpPr txBox="1"/>
          <p:nvPr>
            <p:ph idx="4" type="subTitle"/>
          </p:nvPr>
        </p:nvSpPr>
        <p:spPr>
          <a:xfrm>
            <a:off x="6647975" y="3053375"/>
            <a:ext cx="1782900" cy="30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70" name="Google Shape;170;p33"/>
          <p:cNvSpPr txBox="1"/>
          <p:nvPr>
            <p:ph idx="5" type="subTitle"/>
          </p:nvPr>
        </p:nvSpPr>
        <p:spPr>
          <a:xfrm>
            <a:off x="4669746" y="3359100"/>
            <a:ext cx="1782900" cy="86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71" name="Google Shape;171;p33"/>
          <p:cNvSpPr txBox="1"/>
          <p:nvPr>
            <p:ph idx="6" type="subTitle"/>
          </p:nvPr>
        </p:nvSpPr>
        <p:spPr>
          <a:xfrm>
            <a:off x="4669725" y="3053375"/>
            <a:ext cx="1782900" cy="30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72" name="Google Shape;172;p33"/>
          <p:cNvSpPr txBox="1"/>
          <p:nvPr>
            <p:ph idx="7" type="subTitle"/>
          </p:nvPr>
        </p:nvSpPr>
        <p:spPr>
          <a:xfrm>
            <a:off x="2691496" y="3359100"/>
            <a:ext cx="1782900" cy="86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73" name="Google Shape;173;p33"/>
          <p:cNvSpPr txBox="1"/>
          <p:nvPr>
            <p:ph idx="8" type="subTitle"/>
          </p:nvPr>
        </p:nvSpPr>
        <p:spPr>
          <a:xfrm>
            <a:off x="2691475" y="3053375"/>
            <a:ext cx="1782900" cy="30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1_1_1_1_1_1_1_1_1">
    <p:bg>
      <p:bgPr>
        <a:blipFill>
          <a:blip r:embed="rId2">
            <a:alphaModFix/>
          </a:blip>
          <a:stretch>
            <a:fillRect/>
          </a:stretch>
        </a:blipFill>
      </p:bgPr>
    </p:bg>
    <p:spTree>
      <p:nvGrpSpPr>
        <p:cNvPr id="174" name="Shape 174"/>
        <p:cNvGrpSpPr/>
        <p:nvPr/>
      </p:nvGrpSpPr>
      <p:grpSpPr>
        <a:xfrm>
          <a:off x="0" y="0"/>
          <a:ext cx="0" cy="0"/>
          <a:chOff x="0" y="0"/>
          <a:chExt cx="0" cy="0"/>
        </a:xfrm>
      </p:grpSpPr>
      <p:sp>
        <p:nvSpPr>
          <p:cNvPr id="175" name="Google Shape;175;p34"/>
          <p:cNvSpPr txBox="1"/>
          <p:nvPr>
            <p:ph idx="1" type="subTitle"/>
          </p:nvPr>
        </p:nvSpPr>
        <p:spPr>
          <a:xfrm>
            <a:off x="1368138" y="1846325"/>
            <a:ext cx="2906700" cy="653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76" name="Google Shape;176;p34"/>
          <p:cNvSpPr txBox="1"/>
          <p:nvPr>
            <p:ph idx="2" type="subTitle"/>
          </p:nvPr>
        </p:nvSpPr>
        <p:spPr>
          <a:xfrm>
            <a:off x="1368147" y="2499350"/>
            <a:ext cx="2906700" cy="30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77" name="Google Shape;177;p34"/>
          <p:cNvSpPr txBox="1"/>
          <p:nvPr>
            <p:ph type="title"/>
          </p:nvPr>
        </p:nvSpPr>
        <p:spPr>
          <a:xfrm>
            <a:off x="713100" y="99665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800"/>
              <a:buNone/>
              <a:defRPr b="1">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8" name="Google Shape;178;p34"/>
          <p:cNvSpPr txBox="1"/>
          <p:nvPr>
            <p:ph idx="3" type="subTitle"/>
          </p:nvPr>
        </p:nvSpPr>
        <p:spPr>
          <a:xfrm>
            <a:off x="4869163" y="1846325"/>
            <a:ext cx="2906700" cy="653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79" name="Google Shape;179;p34"/>
          <p:cNvSpPr txBox="1"/>
          <p:nvPr>
            <p:ph idx="4" type="subTitle"/>
          </p:nvPr>
        </p:nvSpPr>
        <p:spPr>
          <a:xfrm>
            <a:off x="4869172" y="2499350"/>
            <a:ext cx="2906700" cy="30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80" name="Google Shape;180;p34"/>
          <p:cNvSpPr txBox="1"/>
          <p:nvPr>
            <p:ph idx="5" type="subTitle"/>
          </p:nvPr>
        </p:nvSpPr>
        <p:spPr>
          <a:xfrm>
            <a:off x="1368138" y="3066750"/>
            <a:ext cx="2906700" cy="653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81" name="Google Shape;181;p34"/>
          <p:cNvSpPr txBox="1"/>
          <p:nvPr>
            <p:ph idx="6" type="subTitle"/>
          </p:nvPr>
        </p:nvSpPr>
        <p:spPr>
          <a:xfrm>
            <a:off x="1368147" y="3719850"/>
            <a:ext cx="2906700" cy="30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82" name="Google Shape;182;p34"/>
          <p:cNvSpPr txBox="1"/>
          <p:nvPr>
            <p:ph idx="7" type="subTitle"/>
          </p:nvPr>
        </p:nvSpPr>
        <p:spPr>
          <a:xfrm>
            <a:off x="4869163" y="3066750"/>
            <a:ext cx="2906700" cy="653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83" name="Google Shape;183;p34"/>
          <p:cNvSpPr txBox="1"/>
          <p:nvPr>
            <p:ph idx="8" type="subTitle"/>
          </p:nvPr>
        </p:nvSpPr>
        <p:spPr>
          <a:xfrm>
            <a:off x="4869172" y="3719850"/>
            <a:ext cx="2906700" cy="30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_1_1_1_1_1_1_1_1">
    <p:bg>
      <p:bgPr>
        <a:blipFill>
          <a:blip r:embed="rId2">
            <a:alphaModFix/>
          </a:blip>
          <a:stretch>
            <a:fillRect/>
          </a:stretch>
        </a:blipFill>
      </p:bgPr>
    </p:bg>
    <p:spTree>
      <p:nvGrpSpPr>
        <p:cNvPr id="184" name="Shape 184"/>
        <p:cNvGrpSpPr/>
        <p:nvPr/>
      </p:nvGrpSpPr>
      <p:grpSpPr>
        <a:xfrm>
          <a:off x="0" y="0"/>
          <a:ext cx="0" cy="0"/>
          <a:chOff x="0" y="0"/>
          <a:chExt cx="0" cy="0"/>
        </a:xfrm>
      </p:grpSpPr>
      <p:sp>
        <p:nvSpPr>
          <p:cNvPr id="185" name="Google Shape;185;p35"/>
          <p:cNvSpPr txBox="1"/>
          <p:nvPr>
            <p:ph type="title"/>
          </p:nvPr>
        </p:nvSpPr>
        <p:spPr>
          <a:xfrm>
            <a:off x="713100" y="99665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800"/>
              <a:buNone/>
              <a:defRPr b="1">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6" name="Google Shape;186;p35"/>
          <p:cNvSpPr txBox="1"/>
          <p:nvPr>
            <p:ph idx="1" type="subTitle"/>
          </p:nvPr>
        </p:nvSpPr>
        <p:spPr>
          <a:xfrm>
            <a:off x="1108808" y="1987813"/>
            <a:ext cx="1782900" cy="86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87" name="Google Shape;187;p35"/>
          <p:cNvSpPr txBox="1"/>
          <p:nvPr>
            <p:ph idx="2" type="subTitle"/>
          </p:nvPr>
        </p:nvSpPr>
        <p:spPr>
          <a:xfrm>
            <a:off x="1108788" y="1682088"/>
            <a:ext cx="1782900" cy="30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88" name="Google Shape;188;p35"/>
          <p:cNvSpPr txBox="1"/>
          <p:nvPr>
            <p:ph idx="3" type="subTitle"/>
          </p:nvPr>
        </p:nvSpPr>
        <p:spPr>
          <a:xfrm>
            <a:off x="5318258" y="1987813"/>
            <a:ext cx="1782900" cy="86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89" name="Google Shape;189;p35"/>
          <p:cNvSpPr txBox="1"/>
          <p:nvPr>
            <p:ph idx="4" type="subTitle"/>
          </p:nvPr>
        </p:nvSpPr>
        <p:spPr>
          <a:xfrm>
            <a:off x="5318238" y="1682088"/>
            <a:ext cx="1782900" cy="30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90" name="Google Shape;190;p35"/>
          <p:cNvSpPr txBox="1"/>
          <p:nvPr>
            <p:ph idx="5" type="subTitle"/>
          </p:nvPr>
        </p:nvSpPr>
        <p:spPr>
          <a:xfrm>
            <a:off x="3185258" y="1987813"/>
            <a:ext cx="1782900" cy="86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91" name="Google Shape;191;p35"/>
          <p:cNvSpPr txBox="1"/>
          <p:nvPr>
            <p:ph idx="6" type="subTitle"/>
          </p:nvPr>
        </p:nvSpPr>
        <p:spPr>
          <a:xfrm>
            <a:off x="3185238" y="1682088"/>
            <a:ext cx="1782900" cy="30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92" name="Google Shape;192;p35"/>
          <p:cNvSpPr txBox="1"/>
          <p:nvPr>
            <p:ph idx="7" type="subTitle"/>
          </p:nvPr>
        </p:nvSpPr>
        <p:spPr>
          <a:xfrm>
            <a:off x="1108808" y="3360138"/>
            <a:ext cx="1782900" cy="86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93" name="Google Shape;193;p35"/>
          <p:cNvSpPr txBox="1"/>
          <p:nvPr>
            <p:ph idx="8" type="subTitle"/>
          </p:nvPr>
        </p:nvSpPr>
        <p:spPr>
          <a:xfrm>
            <a:off x="1108788" y="3054413"/>
            <a:ext cx="1782900" cy="30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94" name="Google Shape;194;p35"/>
          <p:cNvSpPr txBox="1"/>
          <p:nvPr>
            <p:ph idx="9" type="subTitle"/>
          </p:nvPr>
        </p:nvSpPr>
        <p:spPr>
          <a:xfrm>
            <a:off x="5318258" y="3360138"/>
            <a:ext cx="1782900" cy="86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95" name="Google Shape;195;p35"/>
          <p:cNvSpPr txBox="1"/>
          <p:nvPr>
            <p:ph idx="13" type="subTitle"/>
          </p:nvPr>
        </p:nvSpPr>
        <p:spPr>
          <a:xfrm>
            <a:off x="5318238" y="3054413"/>
            <a:ext cx="1782900" cy="30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96" name="Google Shape;196;p35"/>
          <p:cNvSpPr txBox="1"/>
          <p:nvPr>
            <p:ph idx="14" type="subTitle"/>
          </p:nvPr>
        </p:nvSpPr>
        <p:spPr>
          <a:xfrm>
            <a:off x="3185258" y="3360138"/>
            <a:ext cx="1782900" cy="86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97" name="Google Shape;197;p35"/>
          <p:cNvSpPr txBox="1"/>
          <p:nvPr>
            <p:ph idx="15" type="subTitle"/>
          </p:nvPr>
        </p:nvSpPr>
        <p:spPr>
          <a:xfrm>
            <a:off x="3185238" y="3054413"/>
            <a:ext cx="1782900" cy="30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Exo"/>
              <a:buNone/>
              <a:defRPr b="1">
                <a:solidFill>
                  <a:schemeClr val="lt1"/>
                </a:solidFill>
                <a:latin typeface="Exo"/>
                <a:ea typeface="Exo"/>
                <a:cs typeface="Exo"/>
                <a:sym typeface="Exo"/>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_1_1_1_1_1_1_1_1_1_1_1">
    <p:bg>
      <p:bgPr>
        <a:blipFill>
          <a:blip r:embed="rId2">
            <a:alphaModFix/>
          </a:blip>
          <a:stretch>
            <a:fillRect/>
          </a:stretch>
        </a:blipFill>
      </p:bgPr>
    </p:bg>
    <p:spTree>
      <p:nvGrpSpPr>
        <p:cNvPr id="198" name="Shape 198"/>
        <p:cNvGrpSpPr/>
        <p:nvPr/>
      </p:nvGrpSpPr>
      <p:grpSpPr>
        <a:xfrm>
          <a:off x="0" y="0"/>
          <a:ext cx="0" cy="0"/>
          <a:chOff x="0" y="0"/>
          <a:chExt cx="0" cy="0"/>
        </a:xfrm>
      </p:grpSpPr>
      <p:sp>
        <p:nvSpPr>
          <p:cNvPr id="199" name="Google Shape;199;p36"/>
          <p:cNvSpPr txBox="1"/>
          <p:nvPr>
            <p:ph idx="1" type="subTitle"/>
          </p:nvPr>
        </p:nvSpPr>
        <p:spPr>
          <a:xfrm>
            <a:off x="2340300" y="1815625"/>
            <a:ext cx="4463400" cy="44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b="1">
                <a:solidFill>
                  <a:schemeClr val="lt1"/>
                </a:solidFill>
                <a:latin typeface="Exo"/>
                <a:ea typeface="Exo"/>
                <a:cs typeface="Exo"/>
                <a:sym typeface="Exo"/>
              </a:defRPr>
            </a:lvl1pPr>
            <a:lvl2pPr lvl="1" rtl="0" algn="ctr">
              <a:lnSpc>
                <a:spcPct val="100000"/>
              </a:lnSpc>
              <a:spcBef>
                <a:spcPts val="0"/>
              </a:spcBef>
              <a:spcAft>
                <a:spcPts val="0"/>
              </a:spcAft>
              <a:buClr>
                <a:schemeClr val="lt1"/>
              </a:buClr>
              <a:buSzPts val="1800"/>
              <a:buNone/>
              <a:defRPr b="1" sz="1800">
                <a:solidFill>
                  <a:schemeClr val="lt1"/>
                </a:solidFill>
              </a:defRPr>
            </a:lvl2pPr>
            <a:lvl3pPr lvl="2" rtl="0" algn="ctr">
              <a:lnSpc>
                <a:spcPct val="100000"/>
              </a:lnSpc>
              <a:spcBef>
                <a:spcPts val="0"/>
              </a:spcBef>
              <a:spcAft>
                <a:spcPts val="0"/>
              </a:spcAft>
              <a:buClr>
                <a:schemeClr val="lt1"/>
              </a:buClr>
              <a:buSzPts val="1800"/>
              <a:buNone/>
              <a:defRPr b="1" sz="1800">
                <a:solidFill>
                  <a:schemeClr val="lt1"/>
                </a:solidFill>
              </a:defRPr>
            </a:lvl3pPr>
            <a:lvl4pPr lvl="3" rtl="0" algn="ctr">
              <a:lnSpc>
                <a:spcPct val="100000"/>
              </a:lnSpc>
              <a:spcBef>
                <a:spcPts val="0"/>
              </a:spcBef>
              <a:spcAft>
                <a:spcPts val="0"/>
              </a:spcAft>
              <a:buClr>
                <a:schemeClr val="lt1"/>
              </a:buClr>
              <a:buSzPts val="1800"/>
              <a:buNone/>
              <a:defRPr b="1" sz="1800">
                <a:solidFill>
                  <a:schemeClr val="lt1"/>
                </a:solidFill>
              </a:defRPr>
            </a:lvl4pPr>
            <a:lvl5pPr lvl="4" rtl="0" algn="ctr">
              <a:lnSpc>
                <a:spcPct val="100000"/>
              </a:lnSpc>
              <a:spcBef>
                <a:spcPts val="0"/>
              </a:spcBef>
              <a:spcAft>
                <a:spcPts val="0"/>
              </a:spcAft>
              <a:buClr>
                <a:schemeClr val="lt1"/>
              </a:buClr>
              <a:buSzPts val="1800"/>
              <a:buNone/>
              <a:defRPr b="1" sz="1800">
                <a:solidFill>
                  <a:schemeClr val="lt1"/>
                </a:solidFill>
              </a:defRPr>
            </a:lvl5pPr>
            <a:lvl6pPr lvl="5" rtl="0" algn="ctr">
              <a:lnSpc>
                <a:spcPct val="100000"/>
              </a:lnSpc>
              <a:spcBef>
                <a:spcPts val="0"/>
              </a:spcBef>
              <a:spcAft>
                <a:spcPts val="0"/>
              </a:spcAft>
              <a:buClr>
                <a:schemeClr val="lt1"/>
              </a:buClr>
              <a:buSzPts val="1800"/>
              <a:buNone/>
              <a:defRPr b="1" sz="1800">
                <a:solidFill>
                  <a:schemeClr val="lt1"/>
                </a:solidFill>
              </a:defRPr>
            </a:lvl6pPr>
            <a:lvl7pPr lvl="6" rtl="0" algn="ctr">
              <a:lnSpc>
                <a:spcPct val="100000"/>
              </a:lnSpc>
              <a:spcBef>
                <a:spcPts val="0"/>
              </a:spcBef>
              <a:spcAft>
                <a:spcPts val="0"/>
              </a:spcAft>
              <a:buClr>
                <a:schemeClr val="lt1"/>
              </a:buClr>
              <a:buSzPts val="1800"/>
              <a:buNone/>
              <a:defRPr b="1" sz="1800">
                <a:solidFill>
                  <a:schemeClr val="lt1"/>
                </a:solidFill>
              </a:defRPr>
            </a:lvl7pPr>
            <a:lvl8pPr lvl="7" rtl="0" algn="ctr">
              <a:lnSpc>
                <a:spcPct val="100000"/>
              </a:lnSpc>
              <a:spcBef>
                <a:spcPts val="0"/>
              </a:spcBef>
              <a:spcAft>
                <a:spcPts val="0"/>
              </a:spcAft>
              <a:buClr>
                <a:schemeClr val="lt1"/>
              </a:buClr>
              <a:buSzPts val="1800"/>
              <a:buNone/>
              <a:defRPr b="1" sz="1800">
                <a:solidFill>
                  <a:schemeClr val="lt1"/>
                </a:solidFill>
              </a:defRPr>
            </a:lvl8pPr>
            <a:lvl9pPr lvl="8" rtl="0" algn="ctr">
              <a:lnSpc>
                <a:spcPct val="100000"/>
              </a:lnSpc>
              <a:spcBef>
                <a:spcPts val="0"/>
              </a:spcBef>
              <a:spcAft>
                <a:spcPts val="0"/>
              </a:spcAft>
              <a:buClr>
                <a:schemeClr val="lt1"/>
              </a:buClr>
              <a:buSzPts val="1800"/>
              <a:buNone/>
              <a:defRPr b="1" sz="1800">
                <a:solidFill>
                  <a:schemeClr val="lt1"/>
                </a:solidFill>
              </a:defRPr>
            </a:lvl9pPr>
          </a:lstStyle>
          <a:p/>
        </p:txBody>
      </p:sp>
      <p:sp>
        <p:nvSpPr>
          <p:cNvPr id="200" name="Google Shape;200;p36"/>
          <p:cNvSpPr txBox="1"/>
          <p:nvPr>
            <p:ph type="title"/>
          </p:nvPr>
        </p:nvSpPr>
        <p:spPr>
          <a:xfrm>
            <a:off x="2212650" y="964800"/>
            <a:ext cx="4718700" cy="789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1" name="Google Shape;201;p36"/>
          <p:cNvSpPr txBox="1"/>
          <p:nvPr/>
        </p:nvSpPr>
        <p:spPr>
          <a:xfrm>
            <a:off x="2151525" y="3486875"/>
            <a:ext cx="4881300" cy="53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b="1" lang="en" sz="1200">
                <a:solidFill>
                  <a:schemeClr val="lt1"/>
                </a:solidFill>
                <a:latin typeface="Open Sans"/>
                <a:ea typeface="Open Sans"/>
                <a:cs typeface="Open Sans"/>
                <a:sym typeface="Open Sans"/>
              </a:rPr>
              <a:t>CREDITS:</a:t>
            </a:r>
            <a:r>
              <a:rPr lang="en" sz="1200">
                <a:solidFill>
                  <a:schemeClr val="lt1"/>
                </a:solidFill>
                <a:latin typeface="Open Sans"/>
                <a:ea typeface="Open Sans"/>
                <a:cs typeface="Open Sans"/>
                <a:sym typeface="Open Sans"/>
              </a:rPr>
              <a:t> This presentation template was created by </a:t>
            </a:r>
            <a:r>
              <a:rPr b="1" lang="en" sz="1200">
                <a:solidFill>
                  <a:schemeClr val="lt1"/>
                </a:solidFill>
                <a:uFill>
                  <a:noFill/>
                </a:uFill>
                <a:latin typeface="Open Sans"/>
                <a:ea typeface="Open Sans"/>
                <a:cs typeface="Open Sans"/>
                <a:sym typeface="Open Sans"/>
                <a:hlinkClick r:id="rId3">
                  <a:extLst>
                    <a:ext uri="{A12FA001-AC4F-418D-AE19-62706E023703}">
                      <ahyp:hlinkClr val="tx"/>
                    </a:ext>
                  </a:extLst>
                </a:hlinkClick>
              </a:rPr>
              <a:t>Slidesgo</a:t>
            </a:r>
            <a:r>
              <a:rPr lang="en" sz="1200">
                <a:solidFill>
                  <a:schemeClr val="lt1"/>
                </a:solidFill>
                <a:latin typeface="Open Sans"/>
                <a:ea typeface="Open Sans"/>
                <a:cs typeface="Open Sans"/>
                <a:sym typeface="Open Sans"/>
              </a:rPr>
              <a:t>, including icons by </a:t>
            </a:r>
            <a:r>
              <a:rPr b="1" lang="en" sz="1200">
                <a:solidFill>
                  <a:schemeClr val="lt1"/>
                </a:solidFill>
                <a:uFill>
                  <a:noFill/>
                </a:uFill>
                <a:latin typeface="Open Sans"/>
                <a:ea typeface="Open Sans"/>
                <a:cs typeface="Open Sans"/>
                <a:sym typeface="Open Sans"/>
                <a:hlinkClick r:id="rId4">
                  <a:extLst>
                    <a:ext uri="{A12FA001-AC4F-418D-AE19-62706E023703}">
                      <ahyp:hlinkClr val="tx"/>
                    </a:ext>
                  </a:extLst>
                </a:hlinkClick>
              </a:rPr>
              <a:t>Flaticon</a:t>
            </a:r>
            <a:r>
              <a:rPr lang="en" sz="1200">
                <a:solidFill>
                  <a:schemeClr val="lt1"/>
                </a:solidFill>
                <a:latin typeface="Open Sans"/>
                <a:ea typeface="Open Sans"/>
                <a:cs typeface="Open Sans"/>
                <a:sym typeface="Open Sans"/>
              </a:rPr>
              <a:t>, and infographics &amp; images by </a:t>
            </a:r>
            <a:r>
              <a:rPr b="1" lang="en" sz="1200">
                <a:solidFill>
                  <a:schemeClr val="lt1"/>
                </a:solidFill>
                <a:uFill>
                  <a:noFill/>
                </a:uFill>
                <a:latin typeface="Open Sans"/>
                <a:ea typeface="Open Sans"/>
                <a:cs typeface="Open Sans"/>
                <a:sym typeface="Open Sans"/>
                <a:hlinkClick r:id="rId5">
                  <a:extLst>
                    <a:ext uri="{A12FA001-AC4F-418D-AE19-62706E023703}">
                      <ahyp:hlinkClr val="tx"/>
                    </a:ext>
                  </a:extLst>
                </a:hlinkClick>
              </a:rPr>
              <a:t>Freepik</a:t>
            </a:r>
            <a:endParaRPr sz="1200">
              <a:solidFill>
                <a:schemeClr val="lt1"/>
              </a:solidFill>
              <a:latin typeface="Open Sans"/>
              <a:ea typeface="Open Sans"/>
              <a:cs typeface="Open Sans"/>
              <a:sym typeface="Open Sans"/>
            </a:endParaRPr>
          </a:p>
        </p:txBody>
      </p:sp>
      <p:sp>
        <p:nvSpPr>
          <p:cNvPr id="202" name="Google Shape;202;p36"/>
          <p:cNvSpPr txBox="1"/>
          <p:nvPr>
            <p:ph idx="2" type="subTitle"/>
          </p:nvPr>
        </p:nvSpPr>
        <p:spPr>
          <a:xfrm>
            <a:off x="2340300" y="2256625"/>
            <a:ext cx="4463400" cy="78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
    <p:bg>
      <p:bgPr>
        <a:blipFill>
          <a:blip r:embed="rId2">
            <a:alphaModFix/>
          </a:blip>
          <a:stretch>
            <a:fillRect/>
          </a:stretch>
        </a:blipFill>
      </p:bgPr>
    </p:bg>
    <p:spTree>
      <p:nvGrpSpPr>
        <p:cNvPr id="203" name="Shape 203"/>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
    <p:bg>
      <p:bgPr>
        <a:blipFill>
          <a:blip r:embed="rId2">
            <a:alphaModFix/>
          </a:blip>
          <a:stretch>
            <a:fillRect/>
          </a:stretch>
        </a:blipFill>
      </p:bgPr>
    </p:bg>
    <p:spTree>
      <p:nvGrpSpPr>
        <p:cNvPr id="204" name="Shape 20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_1_1">
    <p:bg>
      <p:bgPr>
        <a:blipFill>
          <a:blip r:embed="rId2">
            <a:alphaModFix/>
          </a:blip>
          <a:stretch>
            <a:fillRect/>
          </a:stretch>
        </a:blipFill>
      </p:bgPr>
    </p:bg>
    <p:spTree>
      <p:nvGrpSpPr>
        <p:cNvPr id="205" name="Shape 205"/>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_1_1_1">
    <p:bg>
      <p:bgPr>
        <a:blipFill>
          <a:blip r:embed="rId2">
            <a:alphaModFix/>
          </a:blip>
          <a:stretch>
            <a:fillRect/>
          </a:stretch>
        </a:blipFill>
      </p:bgPr>
    </p:bg>
    <p:spTree>
      <p:nvGrpSpPr>
        <p:cNvPr id="206" name="Shape 20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p:nvPr/>
        </p:nvSpPr>
        <p:spPr>
          <a:xfrm>
            <a:off x="0" y="480050"/>
            <a:ext cx="9144000" cy="691500"/>
          </a:xfrm>
          <a:prstGeom prst="rect">
            <a:avLst/>
          </a:prstGeom>
          <a:solidFill>
            <a:srgbClr val="EB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5"/>
          <p:cNvSpPr txBox="1"/>
          <p:nvPr>
            <p:ph type="title"/>
          </p:nvPr>
        </p:nvSpPr>
        <p:spPr>
          <a:xfrm>
            <a:off x="713100" y="53945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58A85"/>
              </a:buClr>
              <a:buSzPts val="2800"/>
              <a:buNone/>
              <a:defRPr b="1">
                <a:solidFill>
                  <a:srgbClr val="058A8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subTitle"/>
          </p:nvPr>
        </p:nvSpPr>
        <p:spPr>
          <a:xfrm>
            <a:off x="1789550" y="3268200"/>
            <a:ext cx="2344800" cy="9549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rgbClr val="EBFFFD"/>
              </a:buClr>
              <a:buSzPts val="1600"/>
              <a:buNone/>
              <a:defRPr sz="1600">
                <a:solidFill>
                  <a:srgbClr val="EBFFFD"/>
                </a:solidFill>
              </a:defRPr>
            </a:lvl1pPr>
            <a:lvl2pPr lvl="1" rtl="0" algn="ctr">
              <a:lnSpc>
                <a:spcPct val="100000"/>
              </a:lnSpc>
              <a:spcBef>
                <a:spcPts val="0"/>
              </a:spcBef>
              <a:spcAft>
                <a:spcPts val="0"/>
              </a:spcAft>
              <a:buClr>
                <a:srgbClr val="EBFFFD"/>
              </a:buClr>
              <a:buSzPts val="1600"/>
              <a:buNone/>
              <a:defRPr sz="1600">
                <a:solidFill>
                  <a:srgbClr val="EBFFFD"/>
                </a:solidFill>
              </a:defRPr>
            </a:lvl2pPr>
            <a:lvl3pPr lvl="2" rtl="0" algn="ctr">
              <a:lnSpc>
                <a:spcPct val="100000"/>
              </a:lnSpc>
              <a:spcBef>
                <a:spcPts val="0"/>
              </a:spcBef>
              <a:spcAft>
                <a:spcPts val="0"/>
              </a:spcAft>
              <a:buClr>
                <a:srgbClr val="EBFFFD"/>
              </a:buClr>
              <a:buSzPts val="1600"/>
              <a:buNone/>
              <a:defRPr sz="1600">
                <a:solidFill>
                  <a:srgbClr val="EBFFFD"/>
                </a:solidFill>
              </a:defRPr>
            </a:lvl3pPr>
            <a:lvl4pPr lvl="3" rtl="0" algn="ctr">
              <a:lnSpc>
                <a:spcPct val="100000"/>
              </a:lnSpc>
              <a:spcBef>
                <a:spcPts val="0"/>
              </a:spcBef>
              <a:spcAft>
                <a:spcPts val="0"/>
              </a:spcAft>
              <a:buClr>
                <a:srgbClr val="EBFFFD"/>
              </a:buClr>
              <a:buSzPts val="1600"/>
              <a:buNone/>
              <a:defRPr sz="1600">
                <a:solidFill>
                  <a:srgbClr val="EBFFFD"/>
                </a:solidFill>
              </a:defRPr>
            </a:lvl4pPr>
            <a:lvl5pPr lvl="4" rtl="0" algn="ctr">
              <a:lnSpc>
                <a:spcPct val="100000"/>
              </a:lnSpc>
              <a:spcBef>
                <a:spcPts val="0"/>
              </a:spcBef>
              <a:spcAft>
                <a:spcPts val="0"/>
              </a:spcAft>
              <a:buClr>
                <a:srgbClr val="EBFFFD"/>
              </a:buClr>
              <a:buSzPts val="1600"/>
              <a:buNone/>
              <a:defRPr sz="1600">
                <a:solidFill>
                  <a:srgbClr val="EBFFFD"/>
                </a:solidFill>
              </a:defRPr>
            </a:lvl5pPr>
            <a:lvl6pPr lvl="5" rtl="0" algn="ctr">
              <a:lnSpc>
                <a:spcPct val="100000"/>
              </a:lnSpc>
              <a:spcBef>
                <a:spcPts val="0"/>
              </a:spcBef>
              <a:spcAft>
                <a:spcPts val="0"/>
              </a:spcAft>
              <a:buClr>
                <a:srgbClr val="EBFFFD"/>
              </a:buClr>
              <a:buSzPts val="1600"/>
              <a:buNone/>
              <a:defRPr sz="1600">
                <a:solidFill>
                  <a:srgbClr val="EBFFFD"/>
                </a:solidFill>
              </a:defRPr>
            </a:lvl6pPr>
            <a:lvl7pPr lvl="6" rtl="0" algn="ctr">
              <a:lnSpc>
                <a:spcPct val="100000"/>
              </a:lnSpc>
              <a:spcBef>
                <a:spcPts val="0"/>
              </a:spcBef>
              <a:spcAft>
                <a:spcPts val="0"/>
              </a:spcAft>
              <a:buClr>
                <a:srgbClr val="EBFFFD"/>
              </a:buClr>
              <a:buSzPts val="1600"/>
              <a:buNone/>
              <a:defRPr sz="1600">
                <a:solidFill>
                  <a:srgbClr val="EBFFFD"/>
                </a:solidFill>
              </a:defRPr>
            </a:lvl7pPr>
            <a:lvl8pPr lvl="7" rtl="0" algn="ctr">
              <a:lnSpc>
                <a:spcPct val="100000"/>
              </a:lnSpc>
              <a:spcBef>
                <a:spcPts val="0"/>
              </a:spcBef>
              <a:spcAft>
                <a:spcPts val="0"/>
              </a:spcAft>
              <a:buClr>
                <a:srgbClr val="EBFFFD"/>
              </a:buClr>
              <a:buSzPts val="1600"/>
              <a:buNone/>
              <a:defRPr sz="1600">
                <a:solidFill>
                  <a:srgbClr val="EBFFFD"/>
                </a:solidFill>
              </a:defRPr>
            </a:lvl8pPr>
            <a:lvl9pPr lvl="8" rtl="0" algn="ctr">
              <a:lnSpc>
                <a:spcPct val="100000"/>
              </a:lnSpc>
              <a:spcBef>
                <a:spcPts val="0"/>
              </a:spcBef>
              <a:spcAft>
                <a:spcPts val="0"/>
              </a:spcAft>
              <a:buClr>
                <a:srgbClr val="EBFFFD"/>
              </a:buClr>
              <a:buSzPts val="1600"/>
              <a:buNone/>
              <a:defRPr sz="1600">
                <a:solidFill>
                  <a:srgbClr val="EBFFFD"/>
                </a:solidFill>
              </a:defRPr>
            </a:lvl9pPr>
          </a:lstStyle>
          <a:p/>
        </p:txBody>
      </p:sp>
      <p:sp>
        <p:nvSpPr>
          <p:cNvPr id="23" name="Google Shape;23;p5"/>
          <p:cNvSpPr txBox="1"/>
          <p:nvPr>
            <p:ph idx="2" type="subTitle"/>
          </p:nvPr>
        </p:nvSpPr>
        <p:spPr>
          <a:xfrm>
            <a:off x="1789550" y="2868300"/>
            <a:ext cx="2344800" cy="39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EBFFFD"/>
              </a:buClr>
              <a:buSzPts val="1800"/>
              <a:buFont typeface="Exo"/>
              <a:buNone/>
              <a:defRPr b="1">
                <a:solidFill>
                  <a:srgbClr val="EBFFFD"/>
                </a:solidFill>
                <a:latin typeface="Exo"/>
                <a:ea typeface="Exo"/>
                <a:cs typeface="Exo"/>
                <a:sym typeface="Exo"/>
              </a:defRPr>
            </a:lvl1pPr>
            <a:lvl2pPr lvl="1" rtl="0" algn="ctr">
              <a:lnSpc>
                <a:spcPct val="100000"/>
              </a:lnSpc>
              <a:spcBef>
                <a:spcPts val="0"/>
              </a:spcBef>
              <a:spcAft>
                <a:spcPts val="0"/>
              </a:spcAft>
              <a:buClr>
                <a:srgbClr val="EBFFFD"/>
              </a:buClr>
              <a:buSzPts val="1400"/>
              <a:buNone/>
              <a:defRPr>
                <a:solidFill>
                  <a:srgbClr val="EBFFFD"/>
                </a:solidFill>
              </a:defRPr>
            </a:lvl2pPr>
            <a:lvl3pPr lvl="2" rtl="0" algn="ctr">
              <a:lnSpc>
                <a:spcPct val="100000"/>
              </a:lnSpc>
              <a:spcBef>
                <a:spcPts val="0"/>
              </a:spcBef>
              <a:spcAft>
                <a:spcPts val="0"/>
              </a:spcAft>
              <a:buClr>
                <a:srgbClr val="EBFFFD"/>
              </a:buClr>
              <a:buSzPts val="1400"/>
              <a:buNone/>
              <a:defRPr>
                <a:solidFill>
                  <a:srgbClr val="EBFFFD"/>
                </a:solidFill>
              </a:defRPr>
            </a:lvl3pPr>
            <a:lvl4pPr lvl="3" rtl="0" algn="ctr">
              <a:lnSpc>
                <a:spcPct val="100000"/>
              </a:lnSpc>
              <a:spcBef>
                <a:spcPts val="0"/>
              </a:spcBef>
              <a:spcAft>
                <a:spcPts val="0"/>
              </a:spcAft>
              <a:buClr>
                <a:srgbClr val="EBFFFD"/>
              </a:buClr>
              <a:buSzPts val="1400"/>
              <a:buNone/>
              <a:defRPr>
                <a:solidFill>
                  <a:srgbClr val="EBFFFD"/>
                </a:solidFill>
              </a:defRPr>
            </a:lvl4pPr>
            <a:lvl5pPr lvl="4" rtl="0" algn="ctr">
              <a:lnSpc>
                <a:spcPct val="100000"/>
              </a:lnSpc>
              <a:spcBef>
                <a:spcPts val="0"/>
              </a:spcBef>
              <a:spcAft>
                <a:spcPts val="0"/>
              </a:spcAft>
              <a:buClr>
                <a:srgbClr val="EBFFFD"/>
              </a:buClr>
              <a:buSzPts val="1400"/>
              <a:buNone/>
              <a:defRPr>
                <a:solidFill>
                  <a:srgbClr val="EBFFFD"/>
                </a:solidFill>
              </a:defRPr>
            </a:lvl5pPr>
            <a:lvl6pPr lvl="5" rtl="0" algn="ctr">
              <a:lnSpc>
                <a:spcPct val="100000"/>
              </a:lnSpc>
              <a:spcBef>
                <a:spcPts val="0"/>
              </a:spcBef>
              <a:spcAft>
                <a:spcPts val="0"/>
              </a:spcAft>
              <a:buClr>
                <a:srgbClr val="EBFFFD"/>
              </a:buClr>
              <a:buSzPts val="1400"/>
              <a:buNone/>
              <a:defRPr>
                <a:solidFill>
                  <a:srgbClr val="EBFFFD"/>
                </a:solidFill>
              </a:defRPr>
            </a:lvl6pPr>
            <a:lvl7pPr lvl="6" rtl="0" algn="ctr">
              <a:lnSpc>
                <a:spcPct val="100000"/>
              </a:lnSpc>
              <a:spcBef>
                <a:spcPts val="0"/>
              </a:spcBef>
              <a:spcAft>
                <a:spcPts val="0"/>
              </a:spcAft>
              <a:buClr>
                <a:srgbClr val="EBFFFD"/>
              </a:buClr>
              <a:buSzPts val="1400"/>
              <a:buNone/>
              <a:defRPr>
                <a:solidFill>
                  <a:srgbClr val="EBFFFD"/>
                </a:solidFill>
              </a:defRPr>
            </a:lvl7pPr>
            <a:lvl8pPr lvl="7" rtl="0" algn="ctr">
              <a:lnSpc>
                <a:spcPct val="100000"/>
              </a:lnSpc>
              <a:spcBef>
                <a:spcPts val="0"/>
              </a:spcBef>
              <a:spcAft>
                <a:spcPts val="0"/>
              </a:spcAft>
              <a:buClr>
                <a:srgbClr val="EBFFFD"/>
              </a:buClr>
              <a:buSzPts val="1400"/>
              <a:buNone/>
              <a:defRPr>
                <a:solidFill>
                  <a:srgbClr val="EBFFFD"/>
                </a:solidFill>
              </a:defRPr>
            </a:lvl8pPr>
            <a:lvl9pPr lvl="8" rtl="0" algn="ctr">
              <a:lnSpc>
                <a:spcPct val="100000"/>
              </a:lnSpc>
              <a:spcBef>
                <a:spcPts val="0"/>
              </a:spcBef>
              <a:spcAft>
                <a:spcPts val="0"/>
              </a:spcAft>
              <a:buClr>
                <a:srgbClr val="EBFFFD"/>
              </a:buClr>
              <a:buSzPts val="1400"/>
              <a:buNone/>
              <a:defRPr>
                <a:solidFill>
                  <a:srgbClr val="EBFFFD"/>
                </a:solidFill>
              </a:defRPr>
            </a:lvl9pPr>
          </a:lstStyle>
          <a:p/>
        </p:txBody>
      </p:sp>
      <p:sp>
        <p:nvSpPr>
          <p:cNvPr id="24" name="Google Shape;24;p5"/>
          <p:cNvSpPr txBox="1"/>
          <p:nvPr>
            <p:ph idx="3" type="subTitle"/>
          </p:nvPr>
        </p:nvSpPr>
        <p:spPr>
          <a:xfrm>
            <a:off x="5009650" y="3268200"/>
            <a:ext cx="2344800" cy="9549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rgbClr val="EBFFFD"/>
              </a:buClr>
              <a:buSzPts val="1600"/>
              <a:buNone/>
              <a:defRPr sz="1600">
                <a:solidFill>
                  <a:srgbClr val="EBFFFD"/>
                </a:solidFill>
              </a:defRPr>
            </a:lvl1pPr>
            <a:lvl2pPr lvl="1" rtl="0" algn="ctr">
              <a:lnSpc>
                <a:spcPct val="100000"/>
              </a:lnSpc>
              <a:spcBef>
                <a:spcPts val="0"/>
              </a:spcBef>
              <a:spcAft>
                <a:spcPts val="0"/>
              </a:spcAft>
              <a:buClr>
                <a:srgbClr val="EBFFFD"/>
              </a:buClr>
              <a:buSzPts val="1600"/>
              <a:buNone/>
              <a:defRPr sz="1600">
                <a:solidFill>
                  <a:srgbClr val="EBFFFD"/>
                </a:solidFill>
              </a:defRPr>
            </a:lvl2pPr>
            <a:lvl3pPr lvl="2" rtl="0" algn="ctr">
              <a:lnSpc>
                <a:spcPct val="100000"/>
              </a:lnSpc>
              <a:spcBef>
                <a:spcPts val="0"/>
              </a:spcBef>
              <a:spcAft>
                <a:spcPts val="0"/>
              </a:spcAft>
              <a:buClr>
                <a:srgbClr val="EBFFFD"/>
              </a:buClr>
              <a:buSzPts val="1600"/>
              <a:buNone/>
              <a:defRPr sz="1600">
                <a:solidFill>
                  <a:srgbClr val="EBFFFD"/>
                </a:solidFill>
              </a:defRPr>
            </a:lvl3pPr>
            <a:lvl4pPr lvl="3" rtl="0" algn="ctr">
              <a:lnSpc>
                <a:spcPct val="100000"/>
              </a:lnSpc>
              <a:spcBef>
                <a:spcPts val="0"/>
              </a:spcBef>
              <a:spcAft>
                <a:spcPts val="0"/>
              </a:spcAft>
              <a:buClr>
                <a:srgbClr val="EBFFFD"/>
              </a:buClr>
              <a:buSzPts val="1600"/>
              <a:buNone/>
              <a:defRPr sz="1600">
                <a:solidFill>
                  <a:srgbClr val="EBFFFD"/>
                </a:solidFill>
              </a:defRPr>
            </a:lvl4pPr>
            <a:lvl5pPr lvl="4" rtl="0" algn="ctr">
              <a:lnSpc>
                <a:spcPct val="100000"/>
              </a:lnSpc>
              <a:spcBef>
                <a:spcPts val="0"/>
              </a:spcBef>
              <a:spcAft>
                <a:spcPts val="0"/>
              </a:spcAft>
              <a:buClr>
                <a:srgbClr val="EBFFFD"/>
              </a:buClr>
              <a:buSzPts val="1600"/>
              <a:buNone/>
              <a:defRPr sz="1600">
                <a:solidFill>
                  <a:srgbClr val="EBFFFD"/>
                </a:solidFill>
              </a:defRPr>
            </a:lvl5pPr>
            <a:lvl6pPr lvl="5" rtl="0" algn="ctr">
              <a:lnSpc>
                <a:spcPct val="100000"/>
              </a:lnSpc>
              <a:spcBef>
                <a:spcPts val="0"/>
              </a:spcBef>
              <a:spcAft>
                <a:spcPts val="0"/>
              </a:spcAft>
              <a:buClr>
                <a:srgbClr val="EBFFFD"/>
              </a:buClr>
              <a:buSzPts val="1600"/>
              <a:buNone/>
              <a:defRPr sz="1600">
                <a:solidFill>
                  <a:srgbClr val="EBFFFD"/>
                </a:solidFill>
              </a:defRPr>
            </a:lvl6pPr>
            <a:lvl7pPr lvl="6" rtl="0" algn="ctr">
              <a:lnSpc>
                <a:spcPct val="100000"/>
              </a:lnSpc>
              <a:spcBef>
                <a:spcPts val="0"/>
              </a:spcBef>
              <a:spcAft>
                <a:spcPts val="0"/>
              </a:spcAft>
              <a:buClr>
                <a:srgbClr val="EBFFFD"/>
              </a:buClr>
              <a:buSzPts val="1600"/>
              <a:buNone/>
              <a:defRPr sz="1600">
                <a:solidFill>
                  <a:srgbClr val="EBFFFD"/>
                </a:solidFill>
              </a:defRPr>
            </a:lvl7pPr>
            <a:lvl8pPr lvl="7" rtl="0" algn="ctr">
              <a:lnSpc>
                <a:spcPct val="100000"/>
              </a:lnSpc>
              <a:spcBef>
                <a:spcPts val="0"/>
              </a:spcBef>
              <a:spcAft>
                <a:spcPts val="0"/>
              </a:spcAft>
              <a:buClr>
                <a:srgbClr val="EBFFFD"/>
              </a:buClr>
              <a:buSzPts val="1600"/>
              <a:buNone/>
              <a:defRPr sz="1600">
                <a:solidFill>
                  <a:srgbClr val="EBFFFD"/>
                </a:solidFill>
              </a:defRPr>
            </a:lvl8pPr>
            <a:lvl9pPr lvl="8" rtl="0" algn="ctr">
              <a:lnSpc>
                <a:spcPct val="100000"/>
              </a:lnSpc>
              <a:spcBef>
                <a:spcPts val="0"/>
              </a:spcBef>
              <a:spcAft>
                <a:spcPts val="0"/>
              </a:spcAft>
              <a:buClr>
                <a:srgbClr val="EBFFFD"/>
              </a:buClr>
              <a:buSzPts val="1600"/>
              <a:buNone/>
              <a:defRPr sz="1600">
                <a:solidFill>
                  <a:srgbClr val="EBFFFD"/>
                </a:solidFill>
              </a:defRPr>
            </a:lvl9pPr>
          </a:lstStyle>
          <a:p/>
        </p:txBody>
      </p:sp>
      <p:sp>
        <p:nvSpPr>
          <p:cNvPr id="25" name="Google Shape;25;p5"/>
          <p:cNvSpPr txBox="1"/>
          <p:nvPr>
            <p:ph idx="4" type="subTitle"/>
          </p:nvPr>
        </p:nvSpPr>
        <p:spPr>
          <a:xfrm>
            <a:off x="5009650" y="2868300"/>
            <a:ext cx="2344800" cy="39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EBFFFD"/>
              </a:buClr>
              <a:buSzPts val="1800"/>
              <a:buFont typeface="Exo"/>
              <a:buNone/>
              <a:defRPr b="1">
                <a:solidFill>
                  <a:srgbClr val="EBFFFD"/>
                </a:solidFill>
                <a:latin typeface="Exo"/>
                <a:ea typeface="Exo"/>
                <a:cs typeface="Exo"/>
                <a:sym typeface="Exo"/>
              </a:defRPr>
            </a:lvl1pPr>
            <a:lvl2pPr lvl="1" rtl="0" algn="ctr">
              <a:lnSpc>
                <a:spcPct val="100000"/>
              </a:lnSpc>
              <a:spcBef>
                <a:spcPts val="0"/>
              </a:spcBef>
              <a:spcAft>
                <a:spcPts val="0"/>
              </a:spcAft>
              <a:buClr>
                <a:srgbClr val="EBFFFD"/>
              </a:buClr>
              <a:buSzPts val="1400"/>
              <a:buNone/>
              <a:defRPr>
                <a:solidFill>
                  <a:srgbClr val="EBFFFD"/>
                </a:solidFill>
              </a:defRPr>
            </a:lvl2pPr>
            <a:lvl3pPr lvl="2" rtl="0" algn="ctr">
              <a:lnSpc>
                <a:spcPct val="100000"/>
              </a:lnSpc>
              <a:spcBef>
                <a:spcPts val="0"/>
              </a:spcBef>
              <a:spcAft>
                <a:spcPts val="0"/>
              </a:spcAft>
              <a:buClr>
                <a:srgbClr val="EBFFFD"/>
              </a:buClr>
              <a:buSzPts val="1400"/>
              <a:buNone/>
              <a:defRPr>
                <a:solidFill>
                  <a:srgbClr val="EBFFFD"/>
                </a:solidFill>
              </a:defRPr>
            </a:lvl3pPr>
            <a:lvl4pPr lvl="3" rtl="0" algn="ctr">
              <a:lnSpc>
                <a:spcPct val="100000"/>
              </a:lnSpc>
              <a:spcBef>
                <a:spcPts val="0"/>
              </a:spcBef>
              <a:spcAft>
                <a:spcPts val="0"/>
              </a:spcAft>
              <a:buClr>
                <a:srgbClr val="EBFFFD"/>
              </a:buClr>
              <a:buSzPts val="1400"/>
              <a:buNone/>
              <a:defRPr>
                <a:solidFill>
                  <a:srgbClr val="EBFFFD"/>
                </a:solidFill>
              </a:defRPr>
            </a:lvl4pPr>
            <a:lvl5pPr lvl="4" rtl="0" algn="ctr">
              <a:lnSpc>
                <a:spcPct val="100000"/>
              </a:lnSpc>
              <a:spcBef>
                <a:spcPts val="0"/>
              </a:spcBef>
              <a:spcAft>
                <a:spcPts val="0"/>
              </a:spcAft>
              <a:buClr>
                <a:srgbClr val="EBFFFD"/>
              </a:buClr>
              <a:buSzPts val="1400"/>
              <a:buNone/>
              <a:defRPr>
                <a:solidFill>
                  <a:srgbClr val="EBFFFD"/>
                </a:solidFill>
              </a:defRPr>
            </a:lvl5pPr>
            <a:lvl6pPr lvl="5" rtl="0" algn="ctr">
              <a:lnSpc>
                <a:spcPct val="100000"/>
              </a:lnSpc>
              <a:spcBef>
                <a:spcPts val="0"/>
              </a:spcBef>
              <a:spcAft>
                <a:spcPts val="0"/>
              </a:spcAft>
              <a:buClr>
                <a:srgbClr val="EBFFFD"/>
              </a:buClr>
              <a:buSzPts val="1400"/>
              <a:buNone/>
              <a:defRPr>
                <a:solidFill>
                  <a:srgbClr val="EBFFFD"/>
                </a:solidFill>
              </a:defRPr>
            </a:lvl6pPr>
            <a:lvl7pPr lvl="6" rtl="0" algn="ctr">
              <a:lnSpc>
                <a:spcPct val="100000"/>
              </a:lnSpc>
              <a:spcBef>
                <a:spcPts val="0"/>
              </a:spcBef>
              <a:spcAft>
                <a:spcPts val="0"/>
              </a:spcAft>
              <a:buClr>
                <a:srgbClr val="EBFFFD"/>
              </a:buClr>
              <a:buSzPts val="1400"/>
              <a:buNone/>
              <a:defRPr>
                <a:solidFill>
                  <a:srgbClr val="EBFFFD"/>
                </a:solidFill>
              </a:defRPr>
            </a:lvl7pPr>
            <a:lvl8pPr lvl="7" rtl="0" algn="ctr">
              <a:lnSpc>
                <a:spcPct val="100000"/>
              </a:lnSpc>
              <a:spcBef>
                <a:spcPts val="0"/>
              </a:spcBef>
              <a:spcAft>
                <a:spcPts val="0"/>
              </a:spcAft>
              <a:buClr>
                <a:srgbClr val="EBFFFD"/>
              </a:buClr>
              <a:buSzPts val="1400"/>
              <a:buNone/>
              <a:defRPr>
                <a:solidFill>
                  <a:srgbClr val="EBFFFD"/>
                </a:solidFill>
              </a:defRPr>
            </a:lvl8pPr>
            <a:lvl9pPr lvl="8" rtl="0" algn="ctr">
              <a:lnSpc>
                <a:spcPct val="100000"/>
              </a:lnSpc>
              <a:spcBef>
                <a:spcPts val="0"/>
              </a:spcBef>
              <a:spcAft>
                <a:spcPts val="0"/>
              </a:spcAft>
              <a:buClr>
                <a:srgbClr val="EBFFFD"/>
              </a:buClr>
              <a:buSzPts val="1400"/>
              <a:buNone/>
              <a:defRPr>
                <a:solidFill>
                  <a:srgbClr val="EBFFFD"/>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10" name="Shape 21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p:nvPr/>
        </p:nvSpPr>
        <p:spPr>
          <a:xfrm>
            <a:off x="0" y="480050"/>
            <a:ext cx="9144000" cy="691500"/>
          </a:xfrm>
          <a:prstGeom prst="rect">
            <a:avLst/>
          </a:prstGeom>
          <a:solidFill>
            <a:srgbClr val="EB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txBox="1"/>
          <p:nvPr>
            <p:ph type="title"/>
          </p:nvPr>
        </p:nvSpPr>
        <p:spPr>
          <a:xfrm>
            <a:off x="713100" y="539450"/>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58A85"/>
              </a:buClr>
              <a:buSzPts val="2800"/>
              <a:buNone/>
              <a:defRPr b="1">
                <a:solidFill>
                  <a:srgbClr val="058A8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7"/>
          <p:cNvSpPr txBox="1"/>
          <p:nvPr>
            <p:ph idx="1" type="subTitle"/>
          </p:nvPr>
        </p:nvSpPr>
        <p:spPr>
          <a:xfrm>
            <a:off x="2340300" y="2213488"/>
            <a:ext cx="4463400" cy="15516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31" name="Google Shape;31;p7"/>
          <p:cNvSpPr txBox="1"/>
          <p:nvPr>
            <p:ph type="title"/>
          </p:nvPr>
        </p:nvSpPr>
        <p:spPr>
          <a:xfrm>
            <a:off x="713100" y="1378413"/>
            <a:ext cx="77178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800"/>
              <a:buNone/>
              <a:defRPr b="1" sz="36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713100" y="1098050"/>
            <a:ext cx="7717800" cy="29475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9600"/>
              <a:buNone/>
              <a:defRPr sz="96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9"/>
          <p:cNvSpPr/>
          <p:nvPr/>
        </p:nvSpPr>
        <p:spPr>
          <a:xfrm>
            <a:off x="0" y="480050"/>
            <a:ext cx="8430900" cy="691500"/>
          </a:xfrm>
          <a:prstGeom prst="rect">
            <a:avLst/>
          </a:prstGeom>
          <a:solidFill>
            <a:srgbClr val="EB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9"/>
          <p:cNvSpPr txBox="1"/>
          <p:nvPr>
            <p:ph type="title"/>
          </p:nvPr>
        </p:nvSpPr>
        <p:spPr>
          <a:xfrm>
            <a:off x="713100" y="539450"/>
            <a:ext cx="32850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Clr>
                <a:srgbClr val="058A85"/>
              </a:buClr>
              <a:buSzPts val="2800"/>
              <a:buNone/>
              <a:defRPr b="1">
                <a:solidFill>
                  <a:srgbClr val="058A8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 name="Google Shape;37;p9"/>
          <p:cNvSpPr txBox="1"/>
          <p:nvPr>
            <p:ph idx="1" type="subTitle"/>
          </p:nvPr>
        </p:nvSpPr>
        <p:spPr>
          <a:xfrm>
            <a:off x="713225" y="2518825"/>
            <a:ext cx="2750100" cy="149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058A85"/>
              </a:buClr>
              <a:buSzPts val="1600"/>
              <a:buNone/>
              <a:defRPr sz="1600">
                <a:solidFill>
                  <a:srgbClr val="EBFFFD"/>
                </a:solidFill>
              </a:defRPr>
            </a:lvl1pPr>
            <a:lvl2pPr lvl="1" rtl="0">
              <a:spcBef>
                <a:spcPts val="0"/>
              </a:spcBef>
              <a:spcAft>
                <a:spcPts val="0"/>
              </a:spcAft>
              <a:buClr>
                <a:srgbClr val="058A85"/>
              </a:buClr>
              <a:buSzPts val="1800"/>
              <a:buNone/>
              <a:defRPr sz="1800">
                <a:solidFill>
                  <a:srgbClr val="058A85"/>
                </a:solidFill>
              </a:defRPr>
            </a:lvl2pPr>
            <a:lvl3pPr lvl="2" rtl="0">
              <a:spcBef>
                <a:spcPts val="0"/>
              </a:spcBef>
              <a:spcAft>
                <a:spcPts val="0"/>
              </a:spcAft>
              <a:buClr>
                <a:srgbClr val="058A85"/>
              </a:buClr>
              <a:buSzPts val="1800"/>
              <a:buNone/>
              <a:defRPr sz="1800">
                <a:solidFill>
                  <a:srgbClr val="058A85"/>
                </a:solidFill>
              </a:defRPr>
            </a:lvl3pPr>
            <a:lvl4pPr lvl="3" rtl="0">
              <a:spcBef>
                <a:spcPts val="0"/>
              </a:spcBef>
              <a:spcAft>
                <a:spcPts val="0"/>
              </a:spcAft>
              <a:buClr>
                <a:srgbClr val="058A85"/>
              </a:buClr>
              <a:buSzPts val="1800"/>
              <a:buNone/>
              <a:defRPr sz="1800">
                <a:solidFill>
                  <a:srgbClr val="058A85"/>
                </a:solidFill>
              </a:defRPr>
            </a:lvl4pPr>
            <a:lvl5pPr lvl="4" rtl="0">
              <a:spcBef>
                <a:spcPts val="0"/>
              </a:spcBef>
              <a:spcAft>
                <a:spcPts val="0"/>
              </a:spcAft>
              <a:buClr>
                <a:srgbClr val="058A85"/>
              </a:buClr>
              <a:buSzPts val="1800"/>
              <a:buNone/>
              <a:defRPr sz="1800">
                <a:solidFill>
                  <a:srgbClr val="058A85"/>
                </a:solidFill>
              </a:defRPr>
            </a:lvl5pPr>
            <a:lvl6pPr lvl="5" rtl="0">
              <a:spcBef>
                <a:spcPts val="0"/>
              </a:spcBef>
              <a:spcAft>
                <a:spcPts val="0"/>
              </a:spcAft>
              <a:buClr>
                <a:srgbClr val="058A85"/>
              </a:buClr>
              <a:buSzPts val="1800"/>
              <a:buNone/>
              <a:defRPr sz="1800">
                <a:solidFill>
                  <a:srgbClr val="058A85"/>
                </a:solidFill>
              </a:defRPr>
            </a:lvl6pPr>
            <a:lvl7pPr lvl="6" rtl="0">
              <a:spcBef>
                <a:spcPts val="0"/>
              </a:spcBef>
              <a:spcAft>
                <a:spcPts val="0"/>
              </a:spcAft>
              <a:buClr>
                <a:srgbClr val="058A85"/>
              </a:buClr>
              <a:buSzPts val="1800"/>
              <a:buNone/>
              <a:defRPr sz="1800">
                <a:solidFill>
                  <a:srgbClr val="058A85"/>
                </a:solidFill>
              </a:defRPr>
            </a:lvl7pPr>
            <a:lvl8pPr lvl="7" rtl="0">
              <a:spcBef>
                <a:spcPts val="0"/>
              </a:spcBef>
              <a:spcAft>
                <a:spcPts val="0"/>
              </a:spcAft>
              <a:buClr>
                <a:srgbClr val="058A85"/>
              </a:buClr>
              <a:buSzPts val="1800"/>
              <a:buNone/>
              <a:defRPr sz="1800">
                <a:solidFill>
                  <a:srgbClr val="058A85"/>
                </a:solidFill>
              </a:defRPr>
            </a:lvl8pPr>
            <a:lvl9pPr lvl="8" rtl="0">
              <a:spcBef>
                <a:spcPts val="0"/>
              </a:spcBef>
              <a:spcAft>
                <a:spcPts val="0"/>
              </a:spcAft>
              <a:buClr>
                <a:srgbClr val="058A85"/>
              </a:buClr>
              <a:buSzPts val="1800"/>
              <a:buNone/>
              <a:defRPr sz="1800">
                <a:solidFill>
                  <a:srgbClr val="058A85"/>
                </a:solidFill>
              </a:defRPr>
            </a:lvl9pPr>
          </a:lstStyle>
          <a:p/>
        </p:txBody>
      </p:sp>
      <p:sp>
        <p:nvSpPr>
          <p:cNvPr id="38" name="Google Shape;38;p9"/>
          <p:cNvSpPr txBox="1"/>
          <p:nvPr>
            <p:ph idx="2" type="subTitle"/>
          </p:nvPr>
        </p:nvSpPr>
        <p:spPr>
          <a:xfrm>
            <a:off x="713225" y="2118925"/>
            <a:ext cx="2750100" cy="399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58A85"/>
              </a:buClr>
              <a:buSzPts val="1800"/>
              <a:buFont typeface="Exo"/>
              <a:buNone/>
              <a:defRPr b="1">
                <a:solidFill>
                  <a:srgbClr val="EBFFFD"/>
                </a:solidFill>
                <a:latin typeface="Exo"/>
                <a:ea typeface="Exo"/>
                <a:cs typeface="Exo"/>
                <a:sym typeface="Ex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0"/>
          <p:cNvSpPr txBox="1"/>
          <p:nvPr>
            <p:ph type="ctrTitle"/>
          </p:nvPr>
        </p:nvSpPr>
        <p:spPr>
          <a:xfrm>
            <a:off x="3987300" y="539500"/>
            <a:ext cx="4443600" cy="294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539450"/>
            <a:ext cx="7717800" cy="5727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2800"/>
              <a:buFont typeface="Exo"/>
              <a:buNone/>
              <a:defRPr sz="2800">
                <a:solidFill>
                  <a:schemeClr val="dk1"/>
                </a:solidFill>
                <a:latin typeface="Exo"/>
                <a:ea typeface="Exo"/>
                <a:cs typeface="Exo"/>
                <a:sym typeface="Exo"/>
              </a:defRPr>
            </a:lvl1pPr>
            <a:lvl2pPr lvl="1" algn="ctr">
              <a:spcBef>
                <a:spcPts val="0"/>
              </a:spcBef>
              <a:spcAft>
                <a:spcPts val="0"/>
              </a:spcAft>
              <a:buClr>
                <a:schemeClr val="dk1"/>
              </a:buClr>
              <a:buSzPts val="2800"/>
              <a:buNone/>
              <a:defRPr sz="2800">
                <a:solidFill>
                  <a:schemeClr val="dk1"/>
                </a:solidFill>
              </a:defRPr>
            </a:lvl2pPr>
            <a:lvl3pPr lvl="2" algn="ctr">
              <a:spcBef>
                <a:spcPts val="0"/>
              </a:spcBef>
              <a:spcAft>
                <a:spcPts val="0"/>
              </a:spcAft>
              <a:buClr>
                <a:schemeClr val="dk1"/>
              </a:buClr>
              <a:buSzPts val="2800"/>
              <a:buNone/>
              <a:defRPr sz="2800">
                <a:solidFill>
                  <a:schemeClr val="dk1"/>
                </a:solidFill>
              </a:defRPr>
            </a:lvl3pPr>
            <a:lvl4pPr lvl="3" algn="ctr">
              <a:spcBef>
                <a:spcPts val="0"/>
              </a:spcBef>
              <a:spcAft>
                <a:spcPts val="0"/>
              </a:spcAft>
              <a:buClr>
                <a:schemeClr val="dk1"/>
              </a:buClr>
              <a:buSzPts val="2800"/>
              <a:buNone/>
              <a:defRPr sz="2800">
                <a:solidFill>
                  <a:schemeClr val="dk1"/>
                </a:solidFill>
              </a:defRPr>
            </a:lvl4pPr>
            <a:lvl5pPr lvl="4" algn="ctr">
              <a:spcBef>
                <a:spcPts val="0"/>
              </a:spcBef>
              <a:spcAft>
                <a:spcPts val="0"/>
              </a:spcAft>
              <a:buClr>
                <a:schemeClr val="dk1"/>
              </a:buClr>
              <a:buSzPts val="2800"/>
              <a:buNone/>
              <a:defRPr sz="2800">
                <a:solidFill>
                  <a:schemeClr val="dk1"/>
                </a:solidFill>
              </a:defRPr>
            </a:lvl5pPr>
            <a:lvl6pPr lvl="5" algn="ctr">
              <a:spcBef>
                <a:spcPts val="0"/>
              </a:spcBef>
              <a:spcAft>
                <a:spcPts val="0"/>
              </a:spcAft>
              <a:buClr>
                <a:schemeClr val="dk1"/>
              </a:buClr>
              <a:buSzPts val="2800"/>
              <a:buNone/>
              <a:defRPr sz="2800">
                <a:solidFill>
                  <a:schemeClr val="dk1"/>
                </a:solidFill>
              </a:defRPr>
            </a:lvl6pPr>
            <a:lvl7pPr lvl="6" algn="ctr">
              <a:spcBef>
                <a:spcPts val="0"/>
              </a:spcBef>
              <a:spcAft>
                <a:spcPts val="0"/>
              </a:spcAft>
              <a:buClr>
                <a:schemeClr val="dk1"/>
              </a:buClr>
              <a:buSzPts val="2800"/>
              <a:buNone/>
              <a:defRPr sz="2800">
                <a:solidFill>
                  <a:schemeClr val="dk1"/>
                </a:solidFill>
              </a:defRPr>
            </a:lvl7pPr>
            <a:lvl8pPr lvl="7" algn="ctr">
              <a:spcBef>
                <a:spcPts val="0"/>
              </a:spcBef>
              <a:spcAft>
                <a:spcPts val="0"/>
              </a:spcAft>
              <a:buClr>
                <a:schemeClr val="dk1"/>
              </a:buClr>
              <a:buSzPts val="2800"/>
              <a:buNone/>
              <a:defRPr sz="2800">
                <a:solidFill>
                  <a:schemeClr val="dk1"/>
                </a:solidFill>
              </a:defRPr>
            </a:lvl8pPr>
            <a:lvl9pPr lvl="8" algn="ctr">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3100" y="1187650"/>
            <a:ext cx="7717800" cy="3416400"/>
          </a:xfrm>
          <a:prstGeom prst="rect">
            <a:avLst/>
          </a:prstGeom>
          <a:noFill/>
          <a:ln>
            <a:noFill/>
          </a:ln>
        </p:spPr>
        <p:txBody>
          <a:bodyPr anchorCtr="0" anchor="ctr"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07" name="Shape 207"/>
        <p:cNvGrpSpPr/>
        <p:nvPr/>
      </p:nvGrpSpPr>
      <p:grpSpPr>
        <a:xfrm>
          <a:off x="0" y="0"/>
          <a:ext cx="0" cy="0"/>
          <a:chOff x="0" y="0"/>
          <a:chExt cx="0" cy="0"/>
        </a:xfrm>
      </p:grpSpPr>
      <p:sp>
        <p:nvSpPr>
          <p:cNvPr id="208" name="Google Shape;208;p4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09" name="Google Shape;209;p4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30.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32.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31.gif"/><Relationship Id="rId14" Type="http://schemas.openxmlformats.org/officeDocument/2006/relationships/image" Target="../media/image34.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33.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 Id="rId3" Type="http://schemas.openxmlformats.org/officeDocument/2006/relationships/hyperlink" Target="https://bit.ly/2ZjL1p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xml"/><Relationship Id="rId3" Type="http://schemas.openxmlformats.org/officeDocument/2006/relationships/hyperlink" Target="http://bit.ly/2PfT4lq" TargetMode="Externa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xml"/><Relationship Id="rId3" Type="http://schemas.openxmlformats.org/officeDocument/2006/relationships/hyperlink" Target="https://fonts.google.com/specimen/Exo" TargetMode="External"/><Relationship Id="rId4" Type="http://schemas.openxmlformats.org/officeDocument/2006/relationships/hyperlink" Target="https://fonts.google.com/specimen/Open+San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grpSp>
        <p:nvGrpSpPr>
          <p:cNvPr id="215" name="Google Shape;215;p43"/>
          <p:cNvGrpSpPr/>
          <p:nvPr/>
        </p:nvGrpSpPr>
        <p:grpSpPr>
          <a:xfrm>
            <a:off x="791250" y="783900"/>
            <a:ext cx="7561500" cy="3575700"/>
            <a:chOff x="788950" y="789000"/>
            <a:chExt cx="7561500" cy="3575700"/>
          </a:xfrm>
        </p:grpSpPr>
        <p:cxnSp>
          <p:nvCxnSpPr>
            <p:cNvPr id="216" name="Google Shape;216;p43"/>
            <p:cNvCxnSpPr/>
            <p:nvPr/>
          </p:nvCxnSpPr>
          <p:spPr>
            <a:xfrm rot="10800000">
              <a:off x="809525" y="789000"/>
              <a:ext cx="0" cy="3565500"/>
            </a:xfrm>
            <a:prstGeom prst="straightConnector1">
              <a:avLst/>
            </a:prstGeom>
            <a:noFill/>
            <a:ln cap="flat" cmpd="sng" w="38100">
              <a:solidFill>
                <a:schemeClr val="lt1"/>
              </a:solidFill>
              <a:prstDash val="solid"/>
              <a:round/>
              <a:headEnd len="med" w="med" type="none"/>
              <a:tailEnd len="med" w="med" type="none"/>
            </a:ln>
          </p:spPr>
        </p:cxnSp>
        <p:cxnSp>
          <p:nvCxnSpPr>
            <p:cNvPr id="217" name="Google Shape;217;p43"/>
            <p:cNvCxnSpPr/>
            <p:nvPr/>
          </p:nvCxnSpPr>
          <p:spPr>
            <a:xfrm>
              <a:off x="788950" y="789000"/>
              <a:ext cx="5809500" cy="0"/>
            </a:xfrm>
            <a:prstGeom prst="straightConnector1">
              <a:avLst/>
            </a:prstGeom>
            <a:noFill/>
            <a:ln cap="flat" cmpd="sng" w="38100">
              <a:solidFill>
                <a:schemeClr val="lt1"/>
              </a:solidFill>
              <a:prstDash val="solid"/>
              <a:round/>
              <a:headEnd len="med" w="med" type="none"/>
              <a:tailEnd len="med" w="med" type="none"/>
            </a:ln>
          </p:spPr>
        </p:cxnSp>
        <p:cxnSp>
          <p:nvCxnSpPr>
            <p:cNvPr id="218" name="Google Shape;218;p43"/>
            <p:cNvCxnSpPr/>
            <p:nvPr/>
          </p:nvCxnSpPr>
          <p:spPr>
            <a:xfrm>
              <a:off x="788950" y="4364700"/>
              <a:ext cx="7561500" cy="0"/>
            </a:xfrm>
            <a:prstGeom prst="straightConnector1">
              <a:avLst/>
            </a:prstGeom>
            <a:noFill/>
            <a:ln cap="flat" cmpd="sng" w="38100">
              <a:solidFill>
                <a:schemeClr val="lt1"/>
              </a:solidFill>
              <a:prstDash val="solid"/>
              <a:round/>
              <a:headEnd len="med" w="med" type="none"/>
              <a:tailEnd len="med" w="med" type="none"/>
            </a:ln>
          </p:spPr>
        </p:cxnSp>
        <p:cxnSp>
          <p:nvCxnSpPr>
            <p:cNvPr id="219" name="Google Shape;219;p43"/>
            <p:cNvCxnSpPr/>
            <p:nvPr/>
          </p:nvCxnSpPr>
          <p:spPr>
            <a:xfrm rot="10800000">
              <a:off x="8329950" y="789000"/>
              <a:ext cx="0" cy="3565500"/>
            </a:xfrm>
            <a:prstGeom prst="straightConnector1">
              <a:avLst/>
            </a:prstGeom>
            <a:noFill/>
            <a:ln cap="flat" cmpd="sng" w="38100">
              <a:solidFill>
                <a:schemeClr val="lt1"/>
              </a:solidFill>
              <a:prstDash val="solid"/>
              <a:round/>
              <a:headEnd len="med" w="med" type="none"/>
              <a:tailEnd len="med" w="med" type="none"/>
            </a:ln>
          </p:spPr>
        </p:cxnSp>
      </p:grpSp>
      <p:sp>
        <p:nvSpPr>
          <p:cNvPr id="220" name="Google Shape;220;p43"/>
          <p:cNvSpPr/>
          <p:nvPr/>
        </p:nvSpPr>
        <p:spPr>
          <a:xfrm>
            <a:off x="7451250" y="783900"/>
            <a:ext cx="901500" cy="901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43"/>
          <p:cNvGrpSpPr/>
          <p:nvPr/>
        </p:nvGrpSpPr>
        <p:grpSpPr>
          <a:xfrm>
            <a:off x="7618388" y="952339"/>
            <a:ext cx="567167" cy="564164"/>
            <a:chOff x="1128025" y="3527250"/>
            <a:chExt cx="250250" cy="248925"/>
          </a:xfrm>
        </p:grpSpPr>
        <p:sp>
          <p:nvSpPr>
            <p:cNvPr id="222" name="Google Shape;222;p43"/>
            <p:cNvSpPr/>
            <p:nvPr/>
          </p:nvSpPr>
          <p:spPr>
            <a:xfrm>
              <a:off x="1265850" y="3734675"/>
              <a:ext cx="7150" cy="16975"/>
            </a:xfrm>
            <a:custGeom>
              <a:rect b="b" l="l" r="r" t="t"/>
              <a:pathLst>
                <a:path extrusionOk="0" h="679" w="286">
                  <a:moveTo>
                    <a:pt x="143" y="1"/>
                  </a:moveTo>
                  <a:cubicBezTo>
                    <a:pt x="54" y="1"/>
                    <a:pt x="0" y="54"/>
                    <a:pt x="0" y="143"/>
                  </a:cubicBezTo>
                  <a:lnTo>
                    <a:pt x="0" y="536"/>
                  </a:lnTo>
                  <a:cubicBezTo>
                    <a:pt x="0" y="607"/>
                    <a:pt x="54" y="679"/>
                    <a:pt x="143" y="679"/>
                  </a:cubicBezTo>
                  <a:cubicBezTo>
                    <a:pt x="215" y="679"/>
                    <a:pt x="286" y="607"/>
                    <a:pt x="286" y="536"/>
                  </a:cubicBezTo>
                  <a:lnTo>
                    <a:pt x="286" y="143"/>
                  </a:lnTo>
                  <a:cubicBezTo>
                    <a:pt x="286" y="54"/>
                    <a:pt x="215" y="1"/>
                    <a:pt x="1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3"/>
            <p:cNvSpPr/>
            <p:nvPr/>
          </p:nvSpPr>
          <p:spPr>
            <a:xfrm>
              <a:off x="1233275" y="3734675"/>
              <a:ext cx="7175" cy="16975"/>
            </a:xfrm>
            <a:custGeom>
              <a:rect b="b" l="l" r="r" t="t"/>
              <a:pathLst>
                <a:path extrusionOk="0" h="679" w="287">
                  <a:moveTo>
                    <a:pt x="144" y="1"/>
                  </a:moveTo>
                  <a:cubicBezTo>
                    <a:pt x="54" y="1"/>
                    <a:pt x="1" y="54"/>
                    <a:pt x="1" y="143"/>
                  </a:cubicBezTo>
                  <a:lnTo>
                    <a:pt x="1" y="536"/>
                  </a:lnTo>
                  <a:cubicBezTo>
                    <a:pt x="1" y="625"/>
                    <a:pt x="54" y="679"/>
                    <a:pt x="144" y="679"/>
                  </a:cubicBezTo>
                  <a:cubicBezTo>
                    <a:pt x="215" y="679"/>
                    <a:pt x="286" y="625"/>
                    <a:pt x="286" y="536"/>
                  </a:cubicBezTo>
                  <a:lnTo>
                    <a:pt x="286" y="143"/>
                  </a:lnTo>
                  <a:cubicBezTo>
                    <a:pt x="286" y="54"/>
                    <a:pt x="215" y="1"/>
                    <a:pt x="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3"/>
            <p:cNvSpPr/>
            <p:nvPr/>
          </p:nvSpPr>
          <p:spPr>
            <a:xfrm>
              <a:off x="1334550" y="3684725"/>
              <a:ext cx="28125" cy="7600"/>
            </a:xfrm>
            <a:custGeom>
              <a:rect b="b" l="l" r="r" t="t"/>
              <a:pathLst>
                <a:path extrusionOk="0" h="304" w="1125">
                  <a:moveTo>
                    <a:pt x="143" y="0"/>
                  </a:moveTo>
                  <a:cubicBezTo>
                    <a:pt x="54" y="0"/>
                    <a:pt x="0" y="72"/>
                    <a:pt x="0" y="143"/>
                  </a:cubicBezTo>
                  <a:cubicBezTo>
                    <a:pt x="0" y="232"/>
                    <a:pt x="54" y="303"/>
                    <a:pt x="143" y="303"/>
                  </a:cubicBezTo>
                  <a:lnTo>
                    <a:pt x="982" y="303"/>
                  </a:lnTo>
                  <a:cubicBezTo>
                    <a:pt x="1071" y="303"/>
                    <a:pt x="1124" y="232"/>
                    <a:pt x="1124" y="143"/>
                  </a:cubicBezTo>
                  <a:cubicBezTo>
                    <a:pt x="1124" y="72"/>
                    <a:pt x="1071" y="0"/>
                    <a:pt x="9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3"/>
            <p:cNvSpPr/>
            <p:nvPr/>
          </p:nvSpPr>
          <p:spPr>
            <a:xfrm>
              <a:off x="1334550" y="3708800"/>
              <a:ext cx="28125" cy="7600"/>
            </a:xfrm>
            <a:custGeom>
              <a:rect b="b" l="l" r="r" t="t"/>
              <a:pathLst>
                <a:path extrusionOk="0" h="304" w="1125">
                  <a:moveTo>
                    <a:pt x="143" y="1"/>
                  </a:moveTo>
                  <a:cubicBezTo>
                    <a:pt x="54" y="1"/>
                    <a:pt x="0" y="72"/>
                    <a:pt x="0" y="143"/>
                  </a:cubicBezTo>
                  <a:cubicBezTo>
                    <a:pt x="0" y="233"/>
                    <a:pt x="54" y="304"/>
                    <a:pt x="143" y="304"/>
                  </a:cubicBezTo>
                  <a:lnTo>
                    <a:pt x="982" y="304"/>
                  </a:lnTo>
                  <a:cubicBezTo>
                    <a:pt x="1071" y="304"/>
                    <a:pt x="1124" y="233"/>
                    <a:pt x="1124" y="143"/>
                  </a:cubicBezTo>
                  <a:cubicBezTo>
                    <a:pt x="1124" y="72"/>
                    <a:pt x="1071" y="1"/>
                    <a:pt x="9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3"/>
            <p:cNvSpPr/>
            <p:nvPr/>
          </p:nvSpPr>
          <p:spPr>
            <a:xfrm>
              <a:off x="1334550" y="3732900"/>
              <a:ext cx="28125" cy="7600"/>
            </a:xfrm>
            <a:custGeom>
              <a:rect b="b" l="l" r="r" t="t"/>
              <a:pathLst>
                <a:path extrusionOk="0" h="304" w="1125">
                  <a:moveTo>
                    <a:pt x="143" y="0"/>
                  </a:moveTo>
                  <a:cubicBezTo>
                    <a:pt x="54" y="0"/>
                    <a:pt x="0" y="72"/>
                    <a:pt x="0" y="143"/>
                  </a:cubicBezTo>
                  <a:cubicBezTo>
                    <a:pt x="0" y="232"/>
                    <a:pt x="54" y="303"/>
                    <a:pt x="143" y="303"/>
                  </a:cubicBezTo>
                  <a:lnTo>
                    <a:pt x="982" y="303"/>
                  </a:lnTo>
                  <a:cubicBezTo>
                    <a:pt x="1071" y="303"/>
                    <a:pt x="1124" y="232"/>
                    <a:pt x="1124" y="143"/>
                  </a:cubicBezTo>
                  <a:cubicBezTo>
                    <a:pt x="1124" y="72"/>
                    <a:pt x="1071" y="0"/>
                    <a:pt x="9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3"/>
            <p:cNvSpPr/>
            <p:nvPr/>
          </p:nvSpPr>
          <p:spPr>
            <a:xfrm>
              <a:off x="1334550" y="3660625"/>
              <a:ext cx="28125" cy="7175"/>
            </a:xfrm>
            <a:custGeom>
              <a:rect b="b" l="l" r="r" t="t"/>
              <a:pathLst>
                <a:path extrusionOk="0" h="287" w="1125">
                  <a:moveTo>
                    <a:pt x="143" y="1"/>
                  </a:moveTo>
                  <a:cubicBezTo>
                    <a:pt x="54" y="1"/>
                    <a:pt x="0" y="72"/>
                    <a:pt x="0" y="143"/>
                  </a:cubicBezTo>
                  <a:cubicBezTo>
                    <a:pt x="0" y="233"/>
                    <a:pt x="54" y="286"/>
                    <a:pt x="143" y="286"/>
                  </a:cubicBezTo>
                  <a:lnTo>
                    <a:pt x="982" y="286"/>
                  </a:lnTo>
                  <a:cubicBezTo>
                    <a:pt x="1071" y="286"/>
                    <a:pt x="1124" y="233"/>
                    <a:pt x="1124" y="143"/>
                  </a:cubicBezTo>
                  <a:cubicBezTo>
                    <a:pt x="1124" y="72"/>
                    <a:pt x="1071" y="1"/>
                    <a:pt x="9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3"/>
            <p:cNvSpPr/>
            <p:nvPr/>
          </p:nvSpPr>
          <p:spPr>
            <a:xfrm>
              <a:off x="1143175" y="3684725"/>
              <a:ext cx="28575" cy="7150"/>
            </a:xfrm>
            <a:custGeom>
              <a:rect b="b" l="l" r="r" t="t"/>
              <a:pathLst>
                <a:path extrusionOk="0" h="286" w="1143">
                  <a:moveTo>
                    <a:pt x="161" y="0"/>
                  </a:moveTo>
                  <a:cubicBezTo>
                    <a:pt x="72" y="0"/>
                    <a:pt x="1" y="72"/>
                    <a:pt x="1" y="143"/>
                  </a:cubicBezTo>
                  <a:cubicBezTo>
                    <a:pt x="1" y="232"/>
                    <a:pt x="72" y="286"/>
                    <a:pt x="161" y="286"/>
                  </a:cubicBezTo>
                  <a:lnTo>
                    <a:pt x="1000" y="286"/>
                  </a:lnTo>
                  <a:cubicBezTo>
                    <a:pt x="1071" y="286"/>
                    <a:pt x="1143" y="232"/>
                    <a:pt x="1143" y="143"/>
                  </a:cubicBezTo>
                  <a:cubicBezTo>
                    <a:pt x="1143" y="72"/>
                    <a:pt x="1071" y="0"/>
                    <a:pt x="1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3"/>
            <p:cNvSpPr/>
            <p:nvPr/>
          </p:nvSpPr>
          <p:spPr>
            <a:xfrm>
              <a:off x="1143175" y="3708800"/>
              <a:ext cx="28575" cy="7600"/>
            </a:xfrm>
            <a:custGeom>
              <a:rect b="b" l="l" r="r" t="t"/>
              <a:pathLst>
                <a:path extrusionOk="0" h="304" w="1143">
                  <a:moveTo>
                    <a:pt x="161" y="1"/>
                  </a:moveTo>
                  <a:cubicBezTo>
                    <a:pt x="72" y="1"/>
                    <a:pt x="1" y="72"/>
                    <a:pt x="1" y="143"/>
                  </a:cubicBezTo>
                  <a:cubicBezTo>
                    <a:pt x="1" y="233"/>
                    <a:pt x="72" y="304"/>
                    <a:pt x="161" y="304"/>
                  </a:cubicBezTo>
                  <a:lnTo>
                    <a:pt x="1000" y="304"/>
                  </a:lnTo>
                  <a:cubicBezTo>
                    <a:pt x="1071" y="304"/>
                    <a:pt x="1143" y="233"/>
                    <a:pt x="1143" y="143"/>
                  </a:cubicBezTo>
                  <a:cubicBezTo>
                    <a:pt x="1143" y="72"/>
                    <a:pt x="1071" y="1"/>
                    <a:pt x="10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3"/>
            <p:cNvSpPr/>
            <p:nvPr/>
          </p:nvSpPr>
          <p:spPr>
            <a:xfrm>
              <a:off x="1143175" y="3732900"/>
              <a:ext cx="28575" cy="7600"/>
            </a:xfrm>
            <a:custGeom>
              <a:rect b="b" l="l" r="r" t="t"/>
              <a:pathLst>
                <a:path extrusionOk="0" h="304" w="1143">
                  <a:moveTo>
                    <a:pt x="161" y="0"/>
                  </a:moveTo>
                  <a:cubicBezTo>
                    <a:pt x="72" y="0"/>
                    <a:pt x="1" y="72"/>
                    <a:pt x="1" y="143"/>
                  </a:cubicBezTo>
                  <a:cubicBezTo>
                    <a:pt x="1" y="232"/>
                    <a:pt x="72" y="303"/>
                    <a:pt x="161" y="303"/>
                  </a:cubicBezTo>
                  <a:lnTo>
                    <a:pt x="1000" y="303"/>
                  </a:lnTo>
                  <a:cubicBezTo>
                    <a:pt x="1071" y="303"/>
                    <a:pt x="1143" y="232"/>
                    <a:pt x="1143" y="143"/>
                  </a:cubicBezTo>
                  <a:cubicBezTo>
                    <a:pt x="1143" y="72"/>
                    <a:pt x="1071" y="0"/>
                    <a:pt x="1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3"/>
            <p:cNvSpPr/>
            <p:nvPr/>
          </p:nvSpPr>
          <p:spPr>
            <a:xfrm>
              <a:off x="1143175" y="3660625"/>
              <a:ext cx="28575" cy="7175"/>
            </a:xfrm>
            <a:custGeom>
              <a:rect b="b" l="l" r="r" t="t"/>
              <a:pathLst>
                <a:path extrusionOk="0" h="287" w="1143">
                  <a:moveTo>
                    <a:pt x="161" y="1"/>
                  </a:moveTo>
                  <a:cubicBezTo>
                    <a:pt x="72" y="1"/>
                    <a:pt x="1" y="72"/>
                    <a:pt x="1" y="143"/>
                  </a:cubicBezTo>
                  <a:cubicBezTo>
                    <a:pt x="1" y="233"/>
                    <a:pt x="72" y="286"/>
                    <a:pt x="161" y="286"/>
                  </a:cubicBezTo>
                  <a:lnTo>
                    <a:pt x="1000" y="286"/>
                  </a:lnTo>
                  <a:cubicBezTo>
                    <a:pt x="1071" y="286"/>
                    <a:pt x="1143" y="233"/>
                    <a:pt x="1143" y="143"/>
                  </a:cubicBezTo>
                  <a:cubicBezTo>
                    <a:pt x="1143" y="72"/>
                    <a:pt x="1071" y="1"/>
                    <a:pt x="10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3"/>
            <p:cNvSpPr/>
            <p:nvPr/>
          </p:nvSpPr>
          <p:spPr>
            <a:xfrm>
              <a:off x="1205175" y="3620475"/>
              <a:ext cx="27250" cy="25900"/>
            </a:xfrm>
            <a:custGeom>
              <a:rect b="b" l="l" r="r" t="t"/>
              <a:pathLst>
                <a:path extrusionOk="0" h="1036" w="1090">
                  <a:moveTo>
                    <a:pt x="804" y="286"/>
                  </a:moveTo>
                  <a:lnTo>
                    <a:pt x="804" y="732"/>
                  </a:lnTo>
                  <a:lnTo>
                    <a:pt x="286" y="732"/>
                  </a:lnTo>
                  <a:lnTo>
                    <a:pt x="286" y="286"/>
                  </a:lnTo>
                  <a:close/>
                  <a:moveTo>
                    <a:pt x="215" y="1"/>
                  </a:moveTo>
                  <a:cubicBezTo>
                    <a:pt x="90" y="1"/>
                    <a:pt x="1" y="90"/>
                    <a:pt x="1" y="215"/>
                  </a:cubicBezTo>
                  <a:lnTo>
                    <a:pt x="1" y="822"/>
                  </a:lnTo>
                  <a:cubicBezTo>
                    <a:pt x="1" y="946"/>
                    <a:pt x="90" y="1036"/>
                    <a:pt x="215" y="1036"/>
                  </a:cubicBezTo>
                  <a:lnTo>
                    <a:pt x="893" y="1036"/>
                  </a:lnTo>
                  <a:cubicBezTo>
                    <a:pt x="1000" y="1036"/>
                    <a:pt x="1089" y="946"/>
                    <a:pt x="1089" y="822"/>
                  </a:cubicBezTo>
                  <a:lnTo>
                    <a:pt x="1089" y="215"/>
                  </a:lnTo>
                  <a:cubicBezTo>
                    <a:pt x="1089" y="90"/>
                    <a:pt x="1000" y="1"/>
                    <a:pt x="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3"/>
            <p:cNvSpPr/>
            <p:nvPr/>
          </p:nvSpPr>
          <p:spPr>
            <a:xfrm>
              <a:off x="1239525" y="3620475"/>
              <a:ext cx="27250" cy="25900"/>
            </a:xfrm>
            <a:custGeom>
              <a:rect b="b" l="l" r="r" t="t"/>
              <a:pathLst>
                <a:path extrusionOk="0" h="1036" w="1090">
                  <a:moveTo>
                    <a:pt x="804" y="286"/>
                  </a:moveTo>
                  <a:lnTo>
                    <a:pt x="804" y="732"/>
                  </a:lnTo>
                  <a:lnTo>
                    <a:pt x="286" y="732"/>
                  </a:lnTo>
                  <a:lnTo>
                    <a:pt x="286" y="286"/>
                  </a:lnTo>
                  <a:close/>
                  <a:moveTo>
                    <a:pt x="197" y="1"/>
                  </a:moveTo>
                  <a:cubicBezTo>
                    <a:pt x="90" y="1"/>
                    <a:pt x="1" y="90"/>
                    <a:pt x="1" y="215"/>
                  </a:cubicBezTo>
                  <a:lnTo>
                    <a:pt x="1" y="822"/>
                  </a:lnTo>
                  <a:cubicBezTo>
                    <a:pt x="1" y="946"/>
                    <a:pt x="90" y="1036"/>
                    <a:pt x="197" y="1036"/>
                  </a:cubicBezTo>
                  <a:lnTo>
                    <a:pt x="875" y="1036"/>
                  </a:lnTo>
                  <a:cubicBezTo>
                    <a:pt x="1000" y="1036"/>
                    <a:pt x="1089" y="946"/>
                    <a:pt x="1089" y="822"/>
                  </a:cubicBezTo>
                  <a:lnTo>
                    <a:pt x="1089" y="215"/>
                  </a:lnTo>
                  <a:cubicBezTo>
                    <a:pt x="1089" y="90"/>
                    <a:pt x="1000"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3"/>
            <p:cNvSpPr/>
            <p:nvPr/>
          </p:nvSpPr>
          <p:spPr>
            <a:xfrm>
              <a:off x="1273425" y="3620475"/>
              <a:ext cx="27700" cy="25900"/>
            </a:xfrm>
            <a:custGeom>
              <a:rect b="b" l="l" r="r" t="t"/>
              <a:pathLst>
                <a:path extrusionOk="0" h="1036" w="1108">
                  <a:moveTo>
                    <a:pt x="804" y="286"/>
                  </a:moveTo>
                  <a:lnTo>
                    <a:pt x="804" y="732"/>
                  </a:lnTo>
                  <a:lnTo>
                    <a:pt x="304" y="732"/>
                  </a:lnTo>
                  <a:lnTo>
                    <a:pt x="304" y="286"/>
                  </a:lnTo>
                  <a:close/>
                  <a:moveTo>
                    <a:pt x="215" y="1"/>
                  </a:moveTo>
                  <a:cubicBezTo>
                    <a:pt x="90" y="1"/>
                    <a:pt x="1" y="90"/>
                    <a:pt x="1" y="215"/>
                  </a:cubicBezTo>
                  <a:lnTo>
                    <a:pt x="1" y="822"/>
                  </a:lnTo>
                  <a:cubicBezTo>
                    <a:pt x="1" y="946"/>
                    <a:pt x="90" y="1036"/>
                    <a:pt x="215" y="1036"/>
                  </a:cubicBezTo>
                  <a:lnTo>
                    <a:pt x="893" y="1036"/>
                  </a:lnTo>
                  <a:cubicBezTo>
                    <a:pt x="1000" y="1036"/>
                    <a:pt x="1107" y="946"/>
                    <a:pt x="1107" y="822"/>
                  </a:cubicBezTo>
                  <a:lnTo>
                    <a:pt x="1107" y="215"/>
                  </a:lnTo>
                  <a:cubicBezTo>
                    <a:pt x="1107" y="90"/>
                    <a:pt x="1000" y="1"/>
                    <a:pt x="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3"/>
            <p:cNvSpPr/>
            <p:nvPr/>
          </p:nvSpPr>
          <p:spPr>
            <a:xfrm>
              <a:off x="1205175" y="3653950"/>
              <a:ext cx="27250" cy="25875"/>
            </a:xfrm>
            <a:custGeom>
              <a:rect b="b" l="l" r="r" t="t"/>
              <a:pathLst>
                <a:path extrusionOk="0" h="1035" w="1090">
                  <a:moveTo>
                    <a:pt x="804" y="303"/>
                  </a:moveTo>
                  <a:lnTo>
                    <a:pt x="804" y="749"/>
                  </a:lnTo>
                  <a:lnTo>
                    <a:pt x="286" y="749"/>
                  </a:lnTo>
                  <a:lnTo>
                    <a:pt x="286" y="303"/>
                  </a:lnTo>
                  <a:close/>
                  <a:moveTo>
                    <a:pt x="215" y="0"/>
                  </a:moveTo>
                  <a:cubicBezTo>
                    <a:pt x="90" y="0"/>
                    <a:pt x="1" y="89"/>
                    <a:pt x="1" y="214"/>
                  </a:cubicBezTo>
                  <a:lnTo>
                    <a:pt x="1" y="839"/>
                  </a:lnTo>
                  <a:cubicBezTo>
                    <a:pt x="1" y="946"/>
                    <a:pt x="90" y="1035"/>
                    <a:pt x="215" y="1035"/>
                  </a:cubicBezTo>
                  <a:lnTo>
                    <a:pt x="893" y="1035"/>
                  </a:lnTo>
                  <a:cubicBezTo>
                    <a:pt x="1000" y="1035"/>
                    <a:pt x="1089" y="946"/>
                    <a:pt x="1089" y="839"/>
                  </a:cubicBezTo>
                  <a:lnTo>
                    <a:pt x="1089" y="214"/>
                  </a:lnTo>
                  <a:cubicBezTo>
                    <a:pt x="1089" y="89"/>
                    <a:pt x="1000" y="0"/>
                    <a:pt x="8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3"/>
            <p:cNvSpPr/>
            <p:nvPr/>
          </p:nvSpPr>
          <p:spPr>
            <a:xfrm>
              <a:off x="1239525" y="3653950"/>
              <a:ext cx="27250" cy="25875"/>
            </a:xfrm>
            <a:custGeom>
              <a:rect b="b" l="l" r="r" t="t"/>
              <a:pathLst>
                <a:path extrusionOk="0" h="1035" w="1090">
                  <a:moveTo>
                    <a:pt x="804" y="303"/>
                  </a:moveTo>
                  <a:lnTo>
                    <a:pt x="804" y="749"/>
                  </a:lnTo>
                  <a:lnTo>
                    <a:pt x="286" y="749"/>
                  </a:lnTo>
                  <a:lnTo>
                    <a:pt x="286" y="303"/>
                  </a:lnTo>
                  <a:close/>
                  <a:moveTo>
                    <a:pt x="197" y="0"/>
                  </a:moveTo>
                  <a:cubicBezTo>
                    <a:pt x="90" y="0"/>
                    <a:pt x="1" y="89"/>
                    <a:pt x="1" y="214"/>
                  </a:cubicBezTo>
                  <a:lnTo>
                    <a:pt x="1" y="839"/>
                  </a:lnTo>
                  <a:cubicBezTo>
                    <a:pt x="1" y="946"/>
                    <a:pt x="90" y="1035"/>
                    <a:pt x="197" y="1035"/>
                  </a:cubicBezTo>
                  <a:lnTo>
                    <a:pt x="875" y="1035"/>
                  </a:lnTo>
                  <a:cubicBezTo>
                    <a:pt x="1000" y="1035"/>
                    <a:pt x="1089" y="946"/>
                    <a:pt x="1089" y="839"/>
                  </a:cubicBezTo>
                  <a:lnTo>
                    <a:pt x="1089" y="214"/>
                  </a:lnTo>
                  <a:cubicBezTo>
                    <a:pt x="1089" y="89"/>
                    <a:pt x="1000" y="0"/>
                    <a:pt x="8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3"/>
            <p:cNvSpPr/>
            <p:nvPr/>
          </p:nvSpPr>
          <p:spPr>
            <a:xfrm>
              <a:off x="1273425" y="3653950"/>
              <a:ext cx="27700" cy="25875"/>
            </a:xfrm>
            <a:custGeom>
              <a:rect b="b" l="l" r="r" t="t"/>
              <a:pathLst>
                <a:path extrusionOk="0" h="1035" w="1108">
                  <a:moveTo>
                    <a:pt x="804" y="303"/>
                  </a:moveTo>
                  <a:lnTo>
                    <a:pt x="804" y="749"/>
                  </a:lnTo>
                  <a:lnTo>
                    <a:pt x="304" y="749"/>
                  </a:lnTo>
                  <a:lnTo>
                    <a:pt x="304" y="303"/>
                  </a:lnTo>
                  <a:close/>
                  <a:moveTo>
                    <a:pt x="215" y="0"/>
                  </a:moveTo>
                  <a:cubicBezTo>
                    <a:pt x="90" y="0"/>
                    <a:pt x="1" y="89"/>
                    <a:pt x="1" y="214"/>
                  </a:cubicBezTo>
                  <a:lnTo>
                    <a:pt x="1" y="839"/>
                  </a:lnTo>
                  <a:cubicBezTo>
                    <a:pt x="1" y="946"/>
                    <a:pt x="90" y="1035"/>
                    <a:pt x="215" y="1035"/>
                  </a:cubicBezTo>
                  <a:lnTo>
                    <a:pt x="893" y="1035"/>
                  </a:lnTo>
                  <a:cubicBezTo>
                    <a:pt x="1000" y="1035"/>
                    <a:pt x="1107" y="946"/>
                    <a:pt x="1107" y="839"/>
                  </a:cubicBezTo>
                  <a:lnTo>
                    <a:pt x="1107" y="214"/>
                  </a:lnTo>
                  <a:cubicBezTo>
                    <a:pt x="1107" y="89"/>
                    <a:pt x="1000" y="0"/>
                    <a:pt x="8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3"/>
            <p:cNvSpPr/>
            <p:nvPr/>
          </p:nvSpPr>
          <p:spPr>
            <a:xfrm>
              <a:off x="1128025" y="3527250"/>
              <a:ext cx="250250" cy="248925"/>
            </a:xfrm>
            <a:custGeom>
              <a:rect b="b" l="l" r="r" t="t"/>
              <a:pathLst>
                <a:path extrusionOk="0" h="9957" w="10010">
                  <a:moveTo>
                    <a:pt x="3212" y="2178"/>
                  </a:moveTo>
                  <a:lnTo>
                    <a:pt x="3212" y="2802"/>
                  </a:lnTo>
                  <a:lnTo>
                    <a:pt x="2034" y="2802"/>
                  </a:lnTo>
                  <a:lnTo>
                    <a:pt x="2034" y="2178"/>
                  </a:lnTo>
                  <a:close/>
                  <a:moveTo>
                    <a:pt x="7958" y="2178"/>
                  </a:moveTo>
                  <a:lnTo>
                    <a:pt x="7958" y="2802"/>
                  </a:lnTo>
                  <a:lnTo>
                    <a:pt x="6798" y="2802"/>
                  </a:lnTo>
                  <a:lnTo>
                    <a:pt x="6798" y="2178"/>
                  </a:lnTo>
                  <a:close/>
                  <a:moveTo>
                    <a:pt x="2070" y="3801"/>
                  </a:moveTo>
                  <a:lnTo>
                    <a:pt x="2070" y="4372"/>
                  </a:lnTo>
                  <a:lnTo>
                    <a:pt x="286" y="4372"/>
                  </a:lnTo>
                  <a:lnTo>
                    <a:pt x="286" y="3801"/>
                  </a:lnTo>
                  <a:close/>
                  <a:moveTo>
                    <a:pt x="9706" y="3801"/>
                  </a:moveTo>
                  <a:lnTo>
                    <a:pt x="9706" y="4372"/>
                  </a:lnTo>
                  <a:lnTo>
                    <a:pt x="7922" y="4372"/>
                  </a:lnTo>
                  <a:lnTo>
                    <a:pt x="7922" y="3801"/>
                  </a:lnTo>
                  <a:close/>
                  <a:moveTo>
                    <a:pt x="4871" y="7405"/>
                  </a:moveTo>
                  <a:cubicBezTo>
                    <a:pt x="4853" y="7423"/>
                    <a:pt x="4853" y="7441"/>
                    <a:pt x="4853" y="7477"/>
                  </a:cubicBezTo>
                  <a:lnTo>
                    <a:pt x="4853" y="9654"/>
                  </a:lnTo>
                  <a:lnTo>
                    <a:pt x="3604" y="9654"/>
                  </a:lnTo>
                  <a:lnTo>
                    <a:pt x="3604" y="7405"/>
                  </a:lnTo>
                  <a:close/>
                  <a:moveTo>
                    <a:pt x="6388" y="7405"/>
                  </a:moveTo>
                  <a:lnTo>
                    <a:pt x="6388" y="9654"/>
                  </a:lnTo>
                  <a:lnTo>
                    <a:pt x="5157" y="9654"/>
                  </a:lnTo>
                  <a:lnTo>
                    <a:pt x="5157" y="7477"/>
                  </a:lnTo>
                  <a:cubicBezTo>
                    <a:pt x="5157" y="7441"/>
                    <a:pt x="5139" y="7423"/>
                    <a:pt x="5139" y="7405"/>
                  </a:cubicBezTo>
                  <a:close/>
                  <a:moveTo>
                    <a:pt x="6513" y="304"/>
                  </a:moveTo>
                  <a:lnTo>
                    <a:pt x="6513" y="2802"/>
                  </a:lnTo>
                  <a:lnTo>
                    <a:pt x="5442" y="2802"/>
                  </a:lnTo>
                  <a:cubicBezTo>
                    <a:pt x="5353" y="2802"/>
                    <a:pt x="5282" y="2873"/>
                    <a:pt x="5282" y="2945"/>
                  </a:cubicBezTo>
                  <a:cubicBezTo>
                    <a:pt x="5282" y="3034"/>
                    <a:pt x="5353" y="3087"/>
                    <a:pt x="5442" y="3087"/>
                  </a:cubicBezTo>
                  <a:lnTo>
                    <a:pt x="7637" y="3087"/>
                  </a:lnTo>
                  <a:lnTo>
                    <a:pt x="7637" y="9654"/>
                  </a:lnTo>
                  <a:lnTo>
                    <a:pt x="6691" y="9654"/>
                  </a:lnTo>
                  <a:lnTo>
                    <a:pt x="6691" y="7405"/>
                  </a:lnTo>
                  <a:cubicBezTo>
                    <a:pt x="6691" y="7245"/>
                    <a:pt x="6566" y="7120"/>
                    <a:pt x="6406" y="7120"/>
                  </a:cubicBezTo>
                  <a:lnTo>
                    <a:pt x="3604" y="7120"/>
                  </a:lnTo>
                  <a:cubicBezTo>
                    <a:pt x="3444" y="7120"/>
                    <a:pt x="3319" y="7245"/>
                    <a:pt x="3319" y="7405"/>
                  </a:cubicBezTo>
                  <a:lnTo>
                    <a:pt x="3319" y="9654"/>
                  </a:lnTo>
                  <a:lnTo>
                    <a:pt x="2373" y="9654"/>
                  </a:lnTo>
                  <a:lnTo>
                    <a:pt x="2373" y="7405"/>
                  </a:lnTo>
                  <a:cubicBezTo>
                    <a:pt x="2373" y="7316"/>
                    <a:pt x="2302" y="7245"/>
                    <a:pt x="2213" y="7245"/>
                  </a:cubicBezTo>
                  <a:cubicBezTo>
                    <a:pt x="2141" y="7245"/>
                    <a:pt x="2070" y="7316"/>
                    <a:pt x="2070" y="7405"/>
                  </a:cubicBezTo>
                  <a:lnTo>
                    <a:pt x="2070" y="9654"/>
                  </a:lnTo>
                  <a:lnTo>
                    <a:pt x="286" y="9654"/>
                  </a:lnTo>
                  <a:lnTo>
                    <a:pt x="286" y="4658"/>
                  </a:lnTo>
                  <a:lnTo>
                    <a:pt x="2070" y="4658"/>
                  </a:lnTo>
                  <a:lnTo>
                    <a:pt x="2070" y="6710"/>
                  </a:lnTo>
                  <a:cubicBezTo>
                    <a:pt x="2070" y="6781"/>
                    <a:pt x="2141" y="6852"/>
                    <a:pt x="2213" y="6852"/>
                  </a:cubicBezTo>
                  <a:cubicBezTo>
                    <a:pt x="2302" y="6852"/>
                    <a:pt x="2373" y="6781"/>
                    <a:pt x="2373" y="6710"/>
                  </a:cubicBezTo>
                  <a:lnTo>
                    <a:pt x="2373" y="3087"/>
                  </a:lnTo>
                  <a:lnTo>
                    <a:pt x="4746" y="3087"/>
                  </a:lnTo>
                  <a:cubicBezTo>
                    <a:pt x="4818" y="3087"/>
                    <a:pt x="4889" y="3034"/>
                    <a:pt x="4889" y="2945"/>
                  </a:cubicBezTo>
                  <a:cubicBezTo>
                    <a:pt x="4889" y="2873"/>
                    <a:pt x="4818" y="2802"/>
                    <a:pt x="4746" y="2802"/>
                  </a:cubicBezTo>
                  <a:lnTo>
                    <a:pt x="3497" y="2802"/>
                  </a:lnTo>
                  <a:lnTo>
                    <a:pt x="3497" y="304"/>
                  </a:lnTo>
                  <a:close/>
                  <a:moveTo>
                    <a:pt x="9706" y="4658"/>
                  </a:moveTo>
                  <a:lnTo>
                    <a:pt x="9706" y="9654"/>
                  </a:lnTo>
                  <a:lnTo>
                    <a:pt x="7922" y="9654"/>
                  </a:lnTo>
                  <a:lnTo>
                    <a:pt x="7922" y="4658"/>
                  </a:lnTo>
                  <a:close/>
                  <a:moveTo>
                    <a:pt x="3444" y="1"/>
                  </a:moveTo>
                  <a:cubicBezTo>
                    <a:pt x="3319" y="1"/>
                    <a:pt x="3212" y="126"/>
                    <a:pt x="3212" y="251"/>
                  </a:cubicBezTo>
                  <a:lnTo>
                    <a:pt x="3212" y="1892"/>
                  </a:lnTo>
                  <a:lnTo>
                    <a:pt x="2016" y="1892"/>
                  </a:lnTo>
                  <a:cubicBezTo>
                    <a:pt x="1874" y="1892"/>
                    <a:pt x="1749" y="1999"/>
                    <a:pt x="1749" y="2160"/>
                  </a:cubicBezTo>
                  <a:lnTo>
                    <a:pt x="1749" y="2820"/>
                  </a:lnTo>
                  <a:cubicBezTo>
                    <a:pt x="1749" y="2963"/>
                    <a:pt x="1874" y="3087"/>
                    <a:pt x="2016" y="3087"/>
                  </a:cubicBezTo>
                  <a:lnTo>
                    <a:pt x="2070" y="3087"/>
                  </a:lnTo>
                  <a:lnTo>
                    <a:pt x="2070" y="3516"/>
                  </a:lnTo>
                  <a:lnTo>
                    <a:pt x="250" y="3516"/>
                  </a:lnTo>
                  <a:cubicBezTo>
                    <a:pt x="107" y="3516"/>
                    <a:pt x="0" y="3623"/>
                    <a:pt x="0" y="3766"/>
                  </a:cubicBezTo>
                  <a:lnTo>
                    <a:pt x="0" y="9796"/>
                  </a:lnTo>
                  <a:cubicBezTo>
                    <a:pt x="0" y="9886"/>
                    <a:pt x="54" y="9957"/>
                    <a:pt x="143" y="9957"/>
                  </a:cubicBezTo>
                  <a:lnTo>
                    <a:pt x="9867" y="9957"/>
                  </a:lnTo>
                  <a:cubicBezTo>
                    <a:pt x="9938" y="9957"/>
                    <a:pt x="10010" y="9886"/>
                    <a:pt x="10010" y="9796"/>
                  </a:cubicBezTo>
                  <a:lnTo>
                    <a:pt x="10010" y="3766"/>
                  </a:lnTo>
                  <a:cubicBezTo>
                    <a:pt x="10010" y="3623"/>
                    <a:pt x="9885" y="3516"/>
                    <a:pt x="9742" y="3516"/>
                  </a:cubicBezTo>
                  <a:lnTo>
                    <a:pt x="7922" y="3516"/>
                  </a:lnTo>
                  <a:lnTo>
                    <a:pt x="7922" y="3087"/>
                  </a:lnTo>
                  <a:lnTo>
                    <a:pt x="7976" y="3087"/>
                  </a:lnTo>
                  <a:cubicBezTo>
                    <a:pt x="8136" y="3087"/>
                    <a:pt x="8261" y="2963"/>
                    <a:pt x="8261" y="2820"/>
                  </a:cubicBezTo>
                  <a:lnTo>
                    <a:pt x="8261" y="2160"/>
                  </a:lnTo>
                  <a:cubicBezTo>
                    <a:pt x="8261" y="1999"/>
                    <a:pt x="8136" y="1892"/>
                    <a:pt x="7976" y="1892"/>
                  </a:cubicBezTo>
                  <a:lnTo>
                    <a:pt x="6798" y="1892"/>
                  </a:lnTo>
                  <a:lnTo>
                    <a:pt x="6798" y="251"/>
                  </a:lnTo>
                  <a:cubicBezTo>
                    <a:pt x="6798" y="126"/>
                    <a:pt x="6691" y="1"/>
                    <a:pt x="65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3"/>
            <p:cNvSpPr/>
            <p:nvPr/>
          </p:nvSpPr>
          <p:spPr>
            <a:xfrm>
              <a:off x="1229275" y="3541975"/>
              <a:ext cx="47750" cy="47750"/>
            </a:xfrm>
            <a:custGeom>
              <a:rect b="b" l="l" r="r" t="t"/>
              <a:pathLst>
                <a:path extrusionOk="0" h="1910" w="1910">
                  <a:moveTo>
                    <a:pt x="1089" y="304"/>
                  </a:moveTo>
                  <a:cubicBezTo>
                    <a:pt x="1107" y="304"/>
                    <a:pt x="1124" y="322"/>
                    <a:pt x="1124" y="340"/>
                  </a:cubicBezTo>
                  <a:lnTo>
                    <a:pt x="1124" y="643"/>
                  </a:lnTo>
                  <a:cubicBezTo>
                    <a:pt x="1124" y="714"/>
                    <a:pt x="1196" y="786"/>
                    <a:pt x="1267" y="786"/>
                  </a:cubicBezTo>
                  <a:lnTo>
                    <a:pt x="1571" y="786"/>
                  </a:lnTo>
                  <a:cubicBezTo>
                    <a:pt x="1588" y="786"/>
                    <a:pt x="1606" y="803"/>
                    <a:pt x="1606" y="821"/>
                  </a:cubicBezTo>
                  <a:lnTo>
                    <a:pt x="1606" y="1089"/>
                  </a:lnTo>
                  <a:cubicBezTo>
                    <a:pt x="1606" y="1125"/>
                    <a:pt x="1588" y="1142"/>
                    <a:pt x="1571" y="1142"/>
                  </a:cubicBezTo>
                  <a:lnTo>
                    <a:pt x="1267" y="1142"/>
                  </a:lnTo>
                  <a:cubicBezTo>
                    <a:pt x="1196" y="1142"/>
                    <a:pt x="1124" y="1196"/>
                    <a:pt x="1124" y="1285"/>
                  </a:cubicBezTo>
                  <a:lnTo>
                    <a:pt x="1124" y="1589"/>
                  </a:lnTo>
                  <a:cubicBezTo>
                    <a:pt x="1124" y="1606"/>
                    <a:pt x="1107" y="1624"/>
                    <a:pt x="1089" y="1624"/>
                  </a:cubicBezTo>
                  <a:lnTo>
                    <a:pt x="821" y="1624"/>
                  </a:lnTo>
                  <a:cubicBezTo>
                    <a:pt x="803" y="1624"/>
                    <a:pt x="785" y="1606"/>
                    <a:pt x="785" y="1589"/>
                  </a:cubicBezTo>
                  <a:lnTo>
                    <a:pt x="785" y="1285"/>
                  </a:lnTo>
                  <a:cubicBezTo>
                    <a:pt x="785" y="1196"/>
                    <a:pt x="714" y="1142"/>
                    <a:pt x="625" y="1142"/>
                  </a:cubicBezTo>
                  <a:lnTo>
                    <a:pt x="339" y="1142"/>
                  </a:lnTo>
                  <a:cubicBezTo>
                    <a:pt x="304" y="1142"/>
                    <a:pt x="286" y="1125"/>
                    <a:pt x="286" y="1089"/>
                  </a:cubicBezTo>
                  <a:lnTo>
                    <a:pt x="286" y="821"/>
                  </a:lnTo>
                  <a:cubicBezTo>
                    <a:pt x="286" y="803"/>
                    <a:pt x="304" y="786"/>
                    <a:pt x="339" y="786"/>
                  </a:cubicBezTo>
                  <a:lnTo>
                    <a:pt x="625" y="786"/>
                  </a:lnTo>
                  <a:cubicBezTo>
                    <a:pt x="714" y="786"/>
                    <a:pt x="785" y="714"/>
                    <a:pt x="785" y="643"/>
                  </a:cubicBezTo>
                  <a:lnTo>
                    <a:pt x="785" y="340"/>
                  </a:lnTo>
                  <a:cubicBezTo>
                    <a:pt x="785" y="322"/>
                    <a:pt x="803" y="304"/>
                    <a:pt x="821" y="304"/>
                  </a:cubicBezTo>
                  <a:close/>
                  <a:moveTo>
                    <a:pt x="821" y="1"/>
                  </a:moveTo>
                  <a:cubicBezTo>
                    <a:pt x="625" y="1"/>
                    <a:pt x="482" y="161"/>
                    <a:pt x="482" y="340"/>
                  </a:cubicBezTo>
                  <a:lnTo>
                    <a:pt x="482" y="500"/>
                  </a:lnTo>
                  <a:lnTo>
                    <a:pt x="339" y="500"/>
                  </a:lnTo>
                  <a:cubicBezTo>
                    <a:pt x="143" y="500"/>
                    <a:pt x="0" y="643"/>
                    <a:pt x="0" y="821"/>
                  </a:cubicBezTo>
                  <a:lnTo>
                    <a:pt x="0" y="1089"/>
                  </a:lnTo>
                  <a:cubicBezTo>
                    <a:pt x="0" y="1285"/>
                    <a:pt x="143" y="1428"/>
                    <a:pt x="339" y="1428"/>
                  </a:cubicBezTo>
                  <a:lnTo>
                    <a:pt x="482" y="1428"/>
                  </a:lnTo>
                  <a:lnTo>
                    <a:pt x="482" y="1589"/>
                  </a:lnTo>
                  <a:cubicBezTo>
                    <a:pt x="482" y="1767"/>
                    <a:pt x="625" y="1910"/>
                    <a:pt x="821" y="1910"/>
                  </a:cubicBezTo>
                  <a:lnTo>
                    <a:pt x="1089" y="1910"/>
                  </a:lnTo>
                  <a:cubicBezTo>
                    <a:pt x="1267" y="1910"/>
                    <a:pt x="1428" y="1767"/>
                    <a:pt x="1428" y="1589"/>
                  </a:cubicBezTo>
                  <a:lnTo>
                    <a:pt x="1428" y="1428"/>
                  </a:lnTo>
                  <a:lnTo>
                    <a:pt x="1571" y="1428"/>
                  </a:lnTo>
                  <a:cubicBezTo>
                    <a:pt x="1749" y="1428"/>
                    <a:pt x="1910" y="1285"/>
                    <a:pt x="1910" y="1089"/>
                  </a:cubicBezTo>
                  <a:lnTo>
                    <a:pt x="1910" y="821"/>
                  </a:lnTo>
                  <a:cubicBezTo>
                    <a:pt x="1910" y="643"/>
                    <a:pt x="1749" y="500"/>
                    <a:pt x="1571" y="500"/>
                  </a:cubicBezTo>
                  <a:lnTo>
                    <a:pt x="1428" y="500"/>
                  </a:lnTo>
                  <a:lnTo>
                    <a:pt x="1428" y="340"/>
                  </a:lnTo>
                  <a:cubicBezTo>
                    <a:pt x="1428" y="161"/>
                    <a:pt x="1267" y="1"/>
                    <a:pt x="10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43"/>
          <p:cNvSpPr txBox="1"/>
          <p:nvPr/>
        </p:nvSpPr>
        <p:spPr>
          <a:xfrm>
            <a:off x="791250" y="1261450"/>
            <a:ext cx="84909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accent6"/>
                </a:solidFill>
                <a:latin typeface="Times New Roman"/>
                <a:ea typeface="Times New Roman"/>
                <a:cs typeface="Times New Roman"/>
                <a:sym typeface="Times New Roman"/>
              </a:rPr>
              <a:t>雲 x 端</a:t>
            </a:r>
            <a:r>
              <a:rPr lang="en" sz="3000">
                <a:solidFill>
                  <a:schemeClr val="accent6"/>
                </a:solidFill>
                <a:latin typeface="Times New Roman"/>
                <a:ea typeface="Times New Roman"/>
                <a:cs typeface="Times New Roman"/>
                <a:sym typeface="Times New Roman"/>
              </a:rPr>
              <a:t>協同式智慧照護：</a:t>
            </a:r>
            <a:endParaRPr sz="3000">
              <a:solidFill>
                <a:schemeClr val="accent6"/>
              </a:solidFill>
              <a:latin typeface="Times New Roman"/>
              <a:ea typeface="Times New Roman"/>
              <a:cs typeface="Times New Roman"/>
              <a:sym typeface="Times New Roman"/>
            </a:endParaRPr>
          </a:p>
          <a:p>
            <a:pPr indent="0" lvl="0" marL="0" rtl="0" algn="l">
              <a:spcBef>
                <a:spcPts val="0"/>
              </a:spcBef>
              <a:spcAft>
                <a:spcPts val="0"/>
              </a:spcAft>
              <a:buNone/>
            </a:pPr>
            <a:r>
              <a:t/>
            </a:r>
            <a:endParaRPr sz="3000">
              <a:solidFill>
                <a:schemeClr val="accent6"/>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3000">
                <a:solidFill>
                  <a:schemeClr val="accent6"/>
                </a:solidFill>
                <a:latin typeface="Times New Roman"/>
                <a:ea typeface="Times New Roman"/>
                <a:cs typeface="Times New Roman"/>
                <a:sym typeface="Times New Roman"/>
              </a:rPr>
              <a:t>   以 ICAM 與 AWS 生成式 AI</a:t>
            </a:r>
            <a:endParaRPr sz="3000">
              <a:solidFill>
                <a:schemeClr val="accent6"/>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3000">
                <a:solidFill>
                  <a:schemeClr val="accent6"/>
                </a:solidFill>
                <a:latin typeface="Times New Roman"/>
                <a:ea typeface="Times New Roman"/>
                <a:cs typeface="Times New Roman"/>
                <a:sym typeface="Times New Roman"/>
              </a:rPr>
              <a:t>                              實現行為監控與健康預測</a:t>
            </a:r>
            <a:endParaRPr sz="3000">
              <a:solidFill>
                <a:schemeClr val="accent6"/>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29" name="Shape 329"/>
        <p:cNvGrpSpPr/>
        <p:nvPr/>
      </p:nvGrpSpPr>
      <p:grpSpPr>
        <a:xfrm>
          <a:off x="0" y="0"/>
          <a:ext cx="0" cy="0"/>
          <a:chOff x="0" y="0"/>
          <a:chExt cx="0" cy="0"/>
        </a:xfrm>
      </p:grpSpPr>
      <p:sp>
        <p:nvSpPr>
          <p:cNvPr id="330" name="Google Shape;330;p52"/>
          <p:cNvSpPr txBox="1"/>
          <p:nvPr>
            <p:ph idx="4294967295" type="title"/>
          </p:nvPr>
        </p:nvSpPr>
        <p:spPr>
          <a:xfrm>
            <a:off x="1048350" y="6496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331" name="Google Shape;331;p52"/>
          <p:cNvSpPr txBox="1"/>
          <p:nvPr/>
        </p:nvSpPr>
        <p:spPr>
          <a:xfrm>
            <a:off x="1048350" y="1170000"/>
            <a:ext cx="7047300" cy="77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332" name="Google Shape;332;p52"/>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333" name="Google Shape;333;p52">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334" name="Google Shape;334;p52">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335" name="Google Shape;335;p52">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336" name="Google Shape;336;p52">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337" name="Google Shape;337;p52"/>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338" name="Google Shape;338;p52"/>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339" name="Google Shape;339;p52"/>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340" name="Google Shape;340;p52"/>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341" name="Google Shape;341;p52">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45" name="Shape 345"/>
        <p:cNvGrpSpPr/>
        <p:nvPr/>
      </p:nvGrpSpPr>
      <p:grpSpPr>
        <a:xfrm>
          <a:off x="0" y="0"/>
          <a:ext cx="0" cy="0"/>
          <a:chOff x="0" y="0"/>
          <a:chExt cx="0" cy="0"/>
        </a:xfrm>
      </p:grpSpPr>
      <p:sp>
        <p:nvSpPr>
          <p:cNvPr id="346" name="Google Shape;346;p53"/>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347" name="Google Shape;347;p53"/>
          <p:cNvGrpSpPr/>
          <p:nvPr/>
        </p:nvGrpSpPr>
        <p:grpSpPr>
          <a:xfrm>
            <a:off x="5156078" y="3085736"/>
            <a:ext cx="474294" cy="551291"/>
            <a:chOff x="4727025" y="1332775"/>
            <a:chExt cx="59900" cy="69625"/>
          </a:xfrm>
        </p:grpSpPr>
        <p:sp>
          <p:nvSpPr>
            <p:cNvPr id="348" name="Google Shape;348;p5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53"/>
          <p:cNvGrpSpPr/>
          <p:nvPr/>
        </p:nvGrpSpPr>
        <p:grpSpPr>
          <a:xfrm>
            <a:off x="5769734" y="2314340"/>
            <a:ext cx="555653" cy="557031"/>
            <a:chOff x="4820425" y="1329900"/>
            <a:chExt cx="70175" cy="70350"/>
          </a:xfrm>
        </p:grpSpPr>
        <p:sp>
          <p:nvSpPr>
            <p:cNvPr id="351" name="Google Shape;351;p5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53"/>
          <p:cNvGrpSpPr/>
          <p:nvPr/>
        </p:nvGrpSpPr>
        <p:grpSpPr>
          <a:xfrm>
            <a:off x="6396103" y="2318845"/>
            <a:ext cx="582574" cy="533871"/>
            <a:chOff x="4903200" y="1331525"/>
            <a:chExt cx="73575" cy="67425"/>
          </a:xfrm>
        </p:grpSpPr>
        <p:sp>
          <p:nvSpPr>
            <p:cNvPr id="356" name="Google Shape;356;p5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53"/>
          <p:cNvGrpSpPr/>
          <p:nvPr/>
        </p:nvGrpSpPr>
        <p:grpSpPr>
          <a:xfrm>
            <a:off x="5755581" y="3078709"/>
            <a:ext cx="583960" cy="565345"/>
            <a:chOff x="4815575" y="1416800"/>
            <a:chExt cx="73750" cy="71400"/>
          </a:xfrm>
        </p:grpSpPr>
        <p:sp>
          <p:nvSpPr>
            <p:cNvPr id="359" name="Google Shape;359;p5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53"/>
          <p:cNvGrpSpPr/>
          <p:nvPr/>
        </p:nvGrpSpPr>
        <p:grpSpPr>
          <a:xfrm>
            <a:off x="6390362" y="3108896"/>
            <a:ext cx="589898" cy="504970"/>
            <a:chOff x="4902475" y="1418875"/>
            <a:chExt cx="74500" cy="63775"/>
          </a:xfrm>
        </p:grpSpPr>
        <p:sp>
          <p:nvSpPr>
            <p:cNvPr id="363" name="Google Shape;363;p5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3"/>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53"/>
          <p:cNvGrpSpPr/>
          <p:nvPr/>
        </p:nvGrpSpPr>
        <p:grpSpPr>
          <a:xfrm>
            <a:off x="5765577" y="3826000"/>
            <a:ext cx="563967" cy="567127"/>
            <a:chOff x="4818100" y="1507675"/>
            <a:chExt cx="71225" cy="71625"/>
          </a:xfrm>
        </p:grpSpPr>
        <p:sp>
          <p:nvSpPr>
            <p:cNvPr id="366" name="Google Shape;366;p5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53"/>
          <p:cNvGrpSpPr/>
          <p:nvPr/>
        </p:nvGrpSpPr>
        <p:grpSpPr>
          <a:xfrm>
            <a:off x="5079075" y="3829461"/>
            <a:ext cx="628301" cy="588505"/>
            <a:chOff x="4721450" y="1509475"/>
            <a:chExt cx="79350" cy="74325"/>
          </a:xfrm>
        </p:grpSpPr>
        <p:sp>
          <p:nvSpPr>
            <p:cNvPr id="371" name="Google Shape;371;p5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53"/>
          <p:cNvGrpSpPr/>
          <p:nvPr/>
        </p:nvGrpSpPr>
        <p:grpSpPr>
          <a:xfrm>
            <a:off x="6424608" y="3814027"/>
            <a:ext cx="557038" cy="562772"/>
            <a:chOff x="4906800" y="1507500"/>
            <a:chExt cx="70350" cy="71075"/>
          </a:xfrm>
        </p:grpSpPr>
        <p:sp>
          <p:nvSpPr>
            <p:cNvPr id="376" name="Google Shape;376;p5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53"/>
          <p:cNvGrpSpPr/>
          <p:nvPr/>
        </p:nvGrpSpPr>
        <p:grpSpPr>
          <a:xfrm>
            <a:off x="4462216" y="2340963"/>
            <a:ext cx="517934" cy="517934"/>
            <a:chOff x="3736598" y="2170606"/>
            <a:chExt cx="404889" cy="404889"/>
          </a:xfrm>
        </p:grpSpPr>
        <p:sp>
          <p:nvSpPr>
            <p:cNvPr id="382" name="Google Shape;382;p5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53"/>
          <p:cNvGrpSpPr/>
          <p:nvPr/>
        </p:nvGrpSpPr>
        <p:grpSpPr>
          <a:xfrm>
            <a:off x="3729277" y="2341061"/>
            <a:ext cx="586986" cy="517740"/>
            <a:chOff x="3161917" y="2170682"/>
            <a:chExt cx="458870" cy="404737"/>
          </a:xfrm>
        </p:grpSpPr>
        <p:sp>
          <p:nvSpPr>
            <p:cNvPr id="387" name="Google Shape;387;p5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53"/>
          <p:cNvGrpSpPr/>
          <p:nvPr/>
        </p:nvGrpSpPr>
        <p:grpSpPr>
          <a:xfrm>
            <a:off x="3752299" y="3102400"/>
            <a:ext cx="540943" cy="517963"/>
            <a:chOff x="3179914" y="2889488"/>
            <a:chExt cx="422876" cy="404911"/>
          </a:xfrm>
        </p:grpSpPr>
        <p:sp>
          <p:nvSpPr>
            <p:cNvPr id="391" name="Google Shape;391;p5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53"/>
          <p:cNvGrpSpPr/>
          <p:nvPr/>
        </p:nvGrpSpPr>
        <p:grpSpPr>
          <a:xfrm>
            <a:off x="4453093" y="3102358"/>
            <a:ext cx="536180" cy="518047"/>
            <a:chOff x="3729467" y="2889422"/>
            <a:chExt cx="419153" cy="404977"/>
          </a:xfrm>
        </p:grpSpPr>
        <p:sp>
          <p:nvSpPr>
            <p:cNvPr id="398" name="Google Shape;398;p5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53"/>
          <p:cNvGrpSpPr/>
          <p:nvPr/>
        </p:nvGrpSpPr>
        <p:grpSpPr>
          <a:xfrm>
            <a:off x="1990126" y="3445787"/>
            <a:ext cx="965351" cy="134611"/>
            <a:chOff x="4411970" y="2962952"/>
            <a:chExt cx="706544" cy="104212"/>
          </a:xfrm>
        </p:grpSpPr>
        <p:sp>
          <p:nvSpPr>
            <p:cNvPr id="406" name="Google Shape;406;p5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53"/>
          <p:cNvGrpSpPr/>
          <p:nvPr/>
        </p:nvGrpSpPr>
        <p:grpSpPr>
          <a:xfrm>
            <a:off x="1990126" y="3041077"/>
            <a:ext cx="960158" cy="289172"/>
            <a:chOff x="4411970" y="2726085"/>
            <a:chExt cx="643107" cy="193659"/>
          </a:xfrm>
        </p:grpSpPr>
        <p:sp>
          <p:nvSpPr>
            <p:cNvPr id="411" name="Google Shape;411;p5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53"/>
          <p:cNvGrpSpPr/>
          <p:nvPr/>
        </p:nvGrpSpPr>
        <p:grpSpPr>
          <a:xfrm>
            <a:off x="998624" y="3295400"/>
            <a:ext cx="811503" cy="252584"/>
            <a:chOff x="4411970" y="4340222"/>
            <a:chExt cx="779467" cy="242683"/>
          </a:xfrm>
        </p:grpSpPr>
        <p:sp>
          <p:nvSpPr>
            <p:cNvPr id="415" name="Google Shape;415;p5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53"/>
          <p:cNvGrpSpPr/>
          <p:nvPr/>
        </p:nvGrpSpPr>
        <p:grpSpPr>
          <a:xfrm>
            <a:off x="1990126" y="2709308"/>
            <a:ext cx="965160" cy="216230"/>
            <a:chOff x="4411970" y="2468674"/>
            <a:chExt cx="747317" cy="167425"/>
          </a:xfrm>
        </p:grpSpPr>
        <p:sp>
          <p:nvSpPr>
            <p:cNvPr id="419" name="Google Shape;419;p5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53"/>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53"/>
          <p:cNvGrpSpPr/>
          <p:nvPr/>
        </p:nvGrpSpPr>
        <p:grpSpPr>
          <a:xfrm>
            <a:off x="997692" y="2334687"/>
            <a:ext cx="1959041" cy="208784"/>
            <a:chOff x="6336019" y="3733725"/>
            <a:chExt cx="2566206" cy="351310"/>
          </a:xfrm>
        </p:grpSpPr>
        <p:sp>
          <p:nvSpPr>
            <p:cNvPr id="423" name="Google Shape;423;p53"/>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3"/>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3"/>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3"/>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53"/>
          <p:cNvGrpSpPr/>
          <p:nvPr/>
        </p:nvGrpSpPr>
        <p:grpSpPr>
          <a:xfrm>
            <a:off x="1990126" y="3950602"/>
            <a:ext cx="946551" cy="153200"/>
            <a:chOff x="4404545" y="3301592"/>
            <a:chExt cx="782403" cy="129272"/>
          </a:xfrm>
        </p:grpSpPr>
        <p:sp>
          <p:nvSpPr>
            <p:cNvPr id="428" name="Google Shape;428;p5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3"/>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53"/>
          <p:cNvGrpSpPr/>
          <p:nvPr/>
        </p:nvGrpSpPr>
        <p:grpSpPr>
          <a:xfrm>
            <a:off x="1990126" y="3695937"/>
            <a:ext cx="962257" cy="139127"/>
            <a:chOff x="4411970" y="3131459"/>
            <a:chExt cx="710520" cy="117397"/>
          </a:xfrm>
        </p:grpSpPr>
        <p:sp>
          <p:nvSpPr>
            <p:cNvPr id="431" name="Google Shape;431;p5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433" name="Google Shape;433;p53"/>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53"/>
          <p:cNvGrpSpPr/>
          <p:nvPr/>
        </p:nvGrpSpPr>
        <p:grpSpPr>
          <a:xfrm>
            <a:off x="990271" y="3621603"/>
            <a:ext cx="823838" cy="458988"/>
            <a:chOff x="4411970" y="1801825"/>
            <a:chExt cx="734586" cy="409262"/>
          </a:xfrm>
        </p:grpSpPr>
        <p:sp>
          <p:nvSpPr>
            <p:cNvPr id="435" name="Google Shape;435;p5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53"/>
          <p:cNvGrpSpPr/>
          <p:nvPr/>
        </p:nvGrpSpPr>
        <p:grpSpPr>
          <a:xfrm>
            <a:off x="3095243" y="2339173"/>
            <a:ext cx="521514" cy="521514"/>
            <a:chOff x="5681300" y="2527788"/>
            <a:chExt cx="805800" cy="805800"/>
          </a:xfrm>
        </p:grpSpPr>
        <p:sp>
          <p:nvSpPr>
            <p:cNvPr id="438" name="Google Shape;438;p53"/>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53"/>
          <p:cNvGrpSpPr/>
          <p:nvPr/>
        </p:nvGrpSpPr>
        <p:grpSpPr>
          <a:xfrm>
            <a:off x="3089483" y="3094865"/>
            <a:ext cx="533033" cy="533033"/>
            <a:chOff x="4049800" y="640400"/>
            <a:chExt cx="858900" cy="858900"/>
          </a:xfrm>
        </p:grpSpPr>
        <p:sp>
          <p:nvSpPr>
            <p:cNvPr id="441" name="Google Shape;441;p53"/>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3"/>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53"/>
          <p:cNvGrpSpPr/>
          <p:nvPr/>
        </p:nvGrpSpPr>
        <p:grpSpPr>
          <a:xfrm>
            <a:off x="3014966" y="3772543"/>
            <a:ext cx="682068" cy="682068"/>
            <a:chOff x="5080188" y="927900"/>
            <a:chExt cx="961200" cy="961200"/>
          </a:xfrm>
        </p:grpSpPr>
        <p:sp>
          <p:nvSpPr>
            <p:cNvPr id="444" name="Google Shape;444;p53"/>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3"/>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3"/>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3"/>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53"/>
          <p:cNvGrpSpPr/>
          <p:nvPr/>
        </p:nvGrpSpPr>
        <p:grpSpPr>
          <a:xfrm>
            <a:off x="4478465" y="3869234"/>
            <a:ext cx="505650" cy="504006"/>
            <a:chOff x="6039282" y="1042577"/>
            <a:chExt cx="734315" cy="731929"/>
          </a:xfrm>
        </p:grpSpPr>
        <p:sp>
          <p:nvSpPr>
            <p:cNvPr id="453" name="Google Shape;453;p5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53"/>
          <p:cNvGrpSpPr/>
          <p:nvPr/>
        </p:nvGrpSpPr>
        <p:grpSpPr>
          <a:xfrm>
            <a:off x="5091067" y="2298862"/>
            <a:ext cx="567744" cy="602136"/>
            <a:chOff x="1825800" y="1651625"/>
            <a:chExt cx="539989" cy="571775"/>
          </a:xfrm>
        </p:grpSpPr>
        <p:sp>
          <p:nvSpPr>
            <p:cNvPr id="475" name="Google Shape;475;p53"/>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3"/>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3"/>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53"/>
          <p:cNvGrpSpPr/>
          <p:nvPr/>
        </p:nvGrpSpPr>
        <p:grpSpPr>
          <a:xfrm>
            <a:off x="3765995" y="3855579"/>
            <a:ext cx="508123" cy="507955"/>
            <a:chOff x="1897577" y="2802432"/>
            <a:chExt cx="492176" cy="492014"/>
          </a:xfrm>
        </p:grpSpPr>
        <p:sp>
          <p:nvSpPr>
            <p:cNvPr id="480" name="Google Shape;480;p53"/>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3"/>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3"/>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3"/>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3"/>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3"/>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3"/>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3"/>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3"/>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3"/>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3"/>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3"/>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53"/>
          <p:cNvGrpSpPr/>
          <p:nvPr/>
        </p:nvGrpSpPr>
        <p:grpSpPr>
          <a:xfrm>
            <a:off x="997525" y="4169123"/>
            <a:ext cx="809227" cy="200842"/>
            <a:chOff x="2013045" y="4813233"/>
            <a:chExt cx="921986" cy="228854"/>
          </a:xfrm>
        </p:grpSpPr>
        <p:sp>
          <p:nvSpPr>
            <p:cNvPr id="493" name="Google Shape;493;p53"/>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3"/>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53"/>
          <p:cNvGrpSpPr/>
          <p:nvPr/>
        </p:nvGrpSpPr>
        <p:grpSpPr>
          <a:xfrm>
            <a:off x="1005985" y="2656004"/>
            <a:ext cx="792421" cy="269941"/>
            <a:chOff x="1046767" y="4756633"/>
            <a:chExt cx="859646" cy="292841"/>
          </a:xfrm>
        </p:grpSpPr>
        <p:sp>
          <p:nvSpPr>
            <p:cNvPr id="496" name="Google Shape;496;p53"/>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3"/>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3"/>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53"/>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3"/>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3"/>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3"/>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53"/>
          <p:cNvGrpSpPr/>
          <p:nvPr/>
        </p:nvGrpSpPr>
        <p:grpSpPr>
          <a:xfrm>
            <a:off x="7141841" y="2550562"/>
            <a:ext cx="166473" cy="141497"/>
            <a:chOff x="4660325" y="1866850"/>
            <a:chExt cx="68350" cy="58100"/>
          </a:xfrm>
        </p:grpSpPr>
        <p:sp>
          <p:nvSpPr>
            <p:cNvPr id="504" name="Google Shape;504;p5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53"/>
          <p:cNvGrpSpPr/>
          <p:nvPr/>
        </p:nvGrpSpPr>
        <p:grpSpPr>
          <a:xfrm>
            <a:off x="7451186" y="2576286"/>
            <a:ext cx="162515" cy="90049"/>
            <a:chOff x="4791775" y="1877500"/>
            <a:chExt cx="66725" cy="36975"/>
          </a:xfrm>
        </p:grpSpPr>
        <p:sp>
          <p:nvSpPr>
            <p:cNvPr id="507" name="Google Shape;507;p5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 name="Google Shape;509;p53"/>
          <p:cNvGrpSpPr/>
          <p:nvPr/>
        </p:nvGrpSpPr>
        <p:grpSpPr>
          <a:xfrm>
            <a:off x="7772899" y="2576286"/>
            <a:ext cx="144979" cy="90049"/>
            <a:chOff x="4923925" y="1877500"/>
            <a:chExt cx="59525" cy="36975"/>
          </a:xfrm>
        </p:grpSpPr>
        <p:sp>
          <p:nvSpPr>
            <p:cNvPr id="510" name="Google Shape;510;p5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53"/>
          <p:cNvGrpSpPr/>
          <p:nvPr/>
        </p:nvGrpSpPr>
        <p:grpSpPr>
          <a:xfrm>
            <a:off x="8067390" y="2558477"/>
            <a:ext cx="141447" cy="125667"/>
            <a:chOff x="5058450" y="1870100"/>
            <a:chExt cx="58075" cy="51600"/>
          </a:xfrm>
        </p:grpSpPr>
        <p:sp>
          <p:nvSpPr>
            <p:cNvPr id="513" name="Google Shape;513;p5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53"/>
          <p:cNvGrpSpPr/>
          <p:nvPr/>
        </p:nvGrpSpPr>
        <p:grpSpPr>
          <a:xfrm>
            <a:off x="7481905" y="2980885"/>
            <a:ext cx="101077" cy="107645"/>
            <a:chOff x="4811425" y="2065025"/>
            <a:chExt cx="41500" cy="44200"/>
          </a:xfrm>
        </p:grpSpPr>
        <p:sp>
          <p:nvSpPr>
            <p:cNvPr id="516" name="Google Shape;516;p5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53"/>
          <p:cNvGrpSpPr/>
          <p:nvPr/>
        </p:nvGrpSpPr>
        <p:grpSpPr>
          <a:xfrm>
            <a:off x="7774342" y="2981098"/>
            <a:ext cx="120867" cy="107218"/>
            <a:chOff x="4929875" y="2065025"/>
            <a:chExt cx="49625" cy="44025"/>
          </a:xfrm>
        </p:grpSpPr>
        <p:sp>
          <p:nvSpPr>
            <p:cNvPr id="519" name="Google Shape;519;p5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53"/>
          <p:cNvGrpSpPr/>
          <p:nvPr/>
        </p:nvGrpSpPr>
        <p:grpSpPr>
          <a:xfrm>
            <a:off x="8103011" y="2984112"/>
            <a:ext cx="70206" cy="101191"/>
            <a:chOff x="5083925" y="2066350"/>
            <a:chExt cx="28825" cy="41550"/>
          </a:xfrm>
        </p:grpSpPr>
        <p:sp>
          <p:nvSpPr>
            <p:cNvPr id="522" name="Google Shape;522;p5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53"/>
          <p:cNvGrpSpPr/>
          <p:nvPr/>
        </p:nvGrpSpPr>
        <p:grpSpPr>
          <a:xfrm>
            <a:off x="7134565" y="2999759"/>
            <a:ext cx="181026" cy="69896"/>
            <a:chOff x="4659775" y="2072775"/>
            <a:chExt cx="74325" cy="28700"/>
          </a:xfrm>
        </p:grpSpPr>
        <p:sp>
          <p:nvSpPr>
            <p:cNvPr id="525" name="Google Shape;525;p5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53"/>
          <p:cNvGrpSpPr/>
          <p:nvPr/>
        </p:nvGrpSpPr>
        <p:grpSpPr>
          <a:xfrm>
            <a:off x="8054421" y="2790324"/>
            <a:ext cx="167387" cy="89197"/>
            <a:chOff x="4662475" y="1976500"/>
            <a:chExt cx="68725" cy="36625"/>
          </a:xfrm>
        </p:grpSpPr>
        <p:sp>
          <p:nvSpPr>
            <p:cNvPr id="529" name="Google Shape;529;p5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53"/>
          <p:cNvGrpSpPr/>
          <p:nvPr/>
        </p:nvGrpSpPr>
        <p:grpSpPr>
          <a:xfrm>
            <a:off x="7751326" y="2793764"/>
            <a:ext cx="166899" cy="82317"/>
            <a:chOff x="4920150" y="1977875"/>
            <a:chExt cx="68525" cy="33800"/>
          </a:xfrm>
        </p:grpSpPr>
        <p:sp>
          <p:nvSpPr>
            <p:cNvPr id="533" name="Google Shape;533;p5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 name="Google Shape;536;p53"/>
          <p:cNvGrpSpPr/>
          <p:nvPr/>
        </p:nvGrpSpPr>
        <p:grpSpPr>
          <a:xfrm>
            <a:off x="7162483" y="3197682"/>
            <a:ext cx="125190" cy="127859"/>
            <a:chOff x="4676550" y="2160575"/>
            <a:chExt cx="51400" cy="52500"/>
          </a:xfrm>
        </p:grpSpPr>
        <p:sp>
          <p:nvSpPr>
            <p:cNvPr id="537" name="Google Shape;537;p5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53"/>
          <p:cNvGrpSpPr/>
          <p:nvPr/>
        </p:nvGrpSpPr>
        <p:grpSpPr>
          <a:xfrm>
            <a:off x="7459741" y="3204714"/>
            <a:ext cx="145405" cy="113794"/>
            <a:chOff x="4768325" y="2163475"/>
            <a:chExt cx="59700" cy="46725"/>
          </a:xfrm>
        </p:grpSpPr>
        <p:sp>
          <p:nvSpPr>
            <p:cNvPr id="541" name="Google Shape;541;p5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 name="Google Shape;543;p53"/>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3"/>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3"/>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3"/>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3"/>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3"/>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 name="Google Shape;549;p53"/>
          <p:cNvGrpSpPr/>
          <p:nvPr/>
        </p:nvGrpSpPr>
        <p:grpSpPr>
          <a:xfrm>
            <a:off x="7476059" y="3459808"/>
            <a:ext cx="112768" cy="106853"/>
            <a:chOff x="4768575" y="2253950"/>
            <a:chExt cx="46300" cy="43875"/>
          </a:xfrm>
        </p:grpSpPr>
        <p:sp>
          <p:nvSpPr>
            <p:cNvPr id="550" name="Google Shape;550;p5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53"/>
          <p:cNvGrpSpPr/>
          <p:nvPr/>
        </p:nvGrpSpPr>
        <p:grpSpPr>
          <a:xfrm>
            <a:off x="7775682" y="3948834"/>
            <a:ext cx="118187" cy="146246"/>
            <a:chOff x="4960900" y="2433225"/>
            <a:chExt cx="48525" cy="60050"/>
          </a:xfrm>
        </p:grpSpPr>
        <p:sp>
          <p:nvSpPr>
            <p:cNvPr id="553" name="Google Shape;553;p5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53"/>
          <p:cNvGrpSpPr/>
          <p:nvPr/>
        </p:nvGrpSpPr>
        <p:grpSpPr>
          <a:xfrm>
            <a:off x="7464247" y="4212895"/>
            <a:ext cx="136394" cy="143810"/>
            <a:chOff x="4854075" y="2527625"/>
            <a:chExt cx="56000" cy="59050"/>
          </a:xfrm>
        </p:grpSpPr>
        <p:sp>
          <p:nvSpPr>
            <p:cNvPr id="556" name="Google Shape;556;p5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 name="Google Shape;558;p53"/>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3"/>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3"/>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 name="Google Shape;561;p53"/>
          <p:cNvGrpSpPr/>
          <p:nvPr/>
        </p:nvGrpSpPr>
        <p:grpSpPr>
          <a:xfrm>
            <a:off x="8088458" y="3676639"/>
            <a:ext cx="99312" cy="160797"/>
            <a:chOff x="5059700" y="2334775"/>
            <a:chExt cx="40775" cy="66025"/>
          </a:xfrm>
        </p:grpSpPr>
        <p:sp>
          <p:nvSpPr>
            <p:cNvPr id="562" name="Google Shape;562;p5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 name="Google Shape;571;p53"/>
          <p:cNvGrpSpPr/>
          <p:nvPr/>
        </p:nvGrpSpPr>
        <p:grpSpPr>
          <a:xfrm>
            <a:off x="8045622" y="3941771"/>
            <a:ext cx="184984" cy="160371"/>
            <a:chOff x="5037700" y="2430325"/>
            <a:chExt cx="75950" cy="65850"/>
          </a:xfrm>
        </p:grpSpPr>
        <p:sp>
          <p:nvSpPr>
            <p:cNvPr id="572" name="Google Shape;572;p5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53"/>
          <p:cNvGrpSpPr/>
          <p:nvPr/>
        </p:nvGrpSpPr>
        <p:grpSpPr>
          <a:xfrm>
            <a:off x="7465128" y="3708223"/>
            <a:ext cx="173014" cy="97629"/>
            <a:chOff x="4756975" y="2341800"/>
            <a:chExt cx="91975" cy="51925"/>
          </a:xfrm>
        </p:grpSpPr>
        <p:sp>
          <p:nvSpPr>
            <p:cNvPr id="575" name="Google Shape;575;p5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53"/>
          <p:cNvGrpSpPr/>
          <p:nvPr/>
        </p:nvGrpSpPr>
        <p:grpSpPr>
          <a:xfrm>
            <a:off x="7732065" y="4196920"/>
            <a:ext cx="212497" cy="175761"/>
            <a:chOff x="4943575" y="2516350"/>
            <a:chExt cx="98675" cy="81700"/>
          </a:xfrm>
        </p:grpSpPr>
        <p:sp>
          <p:nvSpPr>
            <p:cNvPr id="596" name="Google Shape;596;p5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 name="Google Shape;674;p53"/>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3"/>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3"/>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3"/>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grpSp>
        <p:nvGrpSpPr>
          <p:cNvPr id="683" name="Google Shape;683;p54"/>
          <p:cNvGrpSpPr/>
          <p:nvPr/>
        </p:nvGrpSpPr>
        <p:grpSpPr>
          <a:xfrm>
            <a:off x="3642951" y="1176740"/>
            <a:ext cx="2078182" cy="1366558"/>
            <a:chOff x="235800" y="830650"/>
            <a:chExt cx="6978450" cy="4588844"/>
          </a:xfrm>
        </p:grpSpPr>
        <p:sp>
          <p:nvSpPr>
            <p:cNvPr id="684" name="Google Shape;684;p54"/>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4"/>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4"/>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4"/>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4"/>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4"/>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54"/>
          <p:cNvGrpSpPr/>
          <p:nvPr/>
        </p:nvGrpSpPr>
        <p:grpSpPr>
          <a:xfrm>
            <a:off x="738454" y="3007842"/>
            <a:ext cx="2622876" cy="1333540"/>
            <a:chOff x="238125" y="1038125"/>
            <a:chExt cx="7146800" cy="3633625"/>
          </a:xfrm>
        </p:grpSpPr>
        <p:sp>
          <p:nvSpPr>
            <p:cNvPr id="691" name="Google Shape;691;p5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3" name="Google Shape;2263;p54"/>
          <p:cNvGrpSpPr/>
          <p:nvPr/>
        </p:nvGrpSpPr>
        <p:grpSpPr>
          <a:xfrm>
            <a:off x="5961311" y="1231136"/>
            <a:ext cx="2435960" cy="1297725"/>
            <a:chOff x="233350" y="949250"/>
            <a:chExt cx="7137300" cy="3802300"/>
          </a:xfrm>
        </p:grpSpPr>
        <p:sp>
          <p:nvSpPr>
            <p:cNvPr id="2264" name="Google Shape;2264;p5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5" name="Google Shape;2315;p54"/>
          <p:cNvGrpSpPr/>
          <p:nvPr/>
        </p:nvGrpSpPr>
        <p:grpSpPr>
          <a:xfrm>
            <a:off x="7714435" y="3194726"/>
            <a:ext cx="104231" cy="320340"/>
            <a:chOff x="7564426" y="3224343"/>
            <a:chExt cx="119985" cy="368801"/>
          </a:xfrm>
        </p:grpSpPr>
        <p:sp>
          <p:nvSpPr>
            <p:cNvPr id="2316" name="Google Shape;2316;p5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8" name="Google Shape;2318;p54"/>
          <p:cNvGrpSpPr/>
          <p:nvPr/>
        </p:nvGrpSpPr>
        <p:grpSpPr>
          <a:xfrm>
            <a:off x="7413923" y="3188827"/>
            <a:ext cx="189489" cy="332132"/>
            <a:chOff x="8370831" y="3202002"/>
            <a:chExt cx="218129" cy="382376"/>
          </a:xfrm>
        </p:grpSpPr>
        <p:sp>
          <p:nvSpPr>
            <p:cNvPr id="2319" name="Google Shape;2319;p5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1" name="Google Shape;2321;p54"/>
          <p:cNvGrpSpPr/>
          <p:nvPr/>
        </p:nvGrpSpPr>
        <p:grpSpPr>
          <a:xfrm>
            <a:off x="8137312" y="3599959"/>
            <a:ext cx="309429" cy="267000"/>
            <a:chOff x="6742064" y="3750480"/>
            <a:chExt cx="399315" cy="344560"/>
          </a:xfrm>
        </p:grpSpPr>
        <p:sp>
          <p:nvSpPr>
            <p:cNvPr id="2322" name="Google Shape;2322;p5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4" name="Google Shape;2324;p54"/>
          <p:cNvGrpSpPr/>
          <p:nvPr/>
        </p:nvGrpSpPr>
        <p:grpSpPr>
          <a:xfrm>
            <a:off x="7676331" y="3951006"/>
            <a:ext cx="180437" cy="281608"/>
            <a:chOff x="7248525" y="3739696"/>
            <a:chExt cx="230531" cy="359790"/>
          </a:xfrm>
        </p:grpSpPr>
        <p:sp>
          <p:nvSpPr>
            <p:cNvPr id="2325" name="Google Shape;2325;p5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7" name="Google Shape;2327;p54"/>
          <p:cNvGrpSpPr/>
          <p:nvPr/>
        </p:nvGrpSpPr>
        <p:grpSpPr>
          <a:xfrm>
            <a:off x="7922251" y="3594231"/>
            <a:ext cx="162896" cy="278710"/>
            <a:chOff x="7601242" y="3729267"/>
            <a:chExt cx="222566" cy="380803"/>
          </a:xfrm>
        </p:grpSpPr>
        <p:sp>
          <p:nvSpPr>
            <p:cNvPr id="2328" name="Google Shape;2328;p5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0" name="Google Shape;2330;p54"/>
          <p:cNvSpPr/>
          <p:nvPr/>
        </p:nvSpPr>
        <p:spPr>
          <a:xfrm>
            <a:off x="7888277" y="32065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1" name="Google Shape;2331;p54"/>
          <p:cNvGrpSpPr/>
          <p:nvPr/>
        </p:nvGrpSpPr>
        <p:grpSpPr>
          <a:xfrm>
            <a:off x="7411896" y="3595371"/>
            <a:ext cx="193543" cy="275990"/>
            <a:chOff x="8304647" y="3738687"/>
            <a:chExt cx="225076" cy="320956"/>
          </a:xfrm>
        </p:grpSpPr>
        <p:sp>
          <p:nvSpPr>
            <p:cNvPr id="2332" name="Google Shape;2332;p54"/>
            <p:cNvSpPr/>
            <p:nvPr/>
          </p:nvSpPr>
          <p:spPr>
            <a:xfrm>
              <a:off x="8341164" y="3738692"/>
              <a:ext cx="2209"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5" name="Google Shape;2335;p54"/>
          <p:cNvGrpSpPr/>
          <p:nvPr/>
        </p:nvGrpSpPr>
        <p:grpSpPr>
          <a:xfrm>
            <a:off x="7684389" y="3595371"/>
            <a:ext cx="178492" cy="275990"/>
            <a:chOff x="8615101" y="3738687"/>
            <a:chExt cx="207573" cy="320956"/>
          </a:xfrm>
        </p:grpSpPr>
        <p:sp>
          <p:nvSpPr>
            <p:cNvPr id="2336" name="Google Shape;2336;p54"/>
            <p:cNvSpPr/>
            <p:nvPr/>
          </p:nvSpPr>
          <p:spPr>
            <a:xfrm>
              <a:off x="8651571" y="3738692"/>
              <a:ext cx="3896"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9" name="Google Shape;2339;p54"/>
          <p:cNvSpPr/>
          <p:nvPr/>
        </p:nvSpPr>
        <p:spPr>
          <a:xfrm>
            <a:off x="8180828" y="31852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0" name="Google Shape;2340;p54"/>
          <p:cNvGrpSpPr/>
          <p:nvPr/>
        </p:nvGrpSpPr>
        <p:grpSpPr>
          <a:xfrm>
            <a:off x="7909920" y="3998032"/>
            <a:ext cx="187557" cy="187557"/>
            <a:chOff x="8565775" y="671075"/>
            <a:chExt cx="441000" cy="441000"/>
          </a:xfrm>
        </p:grpSpPr>
        <p:sp>
          <p:nvSpPr>
            <p:cNvPr id="2341" name="Google Shape;2341;p54"/>
            <p:cNvSpPr/>
            <p:nvPr/>
          </p:nvSpPr>
          <p:spPr>
            <a:xfrm>
              <a:off x="8565775" y="671075"/>
              <a:ext cx="441000" cy="4410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4"/>
            <p:cNvSpPr/>
            <p:nvPr/>
          </p:nvSpPr>
          <p:spPr>
            <a:xfrm>
              <a:off x="8706625" y="811925"/>
              <a:ext cx="159300" cy="1593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3" name="Google Shape;2343;p54"/>
          <p:cNvSpPr/>
          <p:nvPr/>
        </p:nvSpPr>
        <p:spPr>
          <a:xfrm>
            <a:off x="8195186" y="39939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4"/>
          <p:cNvSpPr/>
          <p:nvPr/>
        </p:nvSpPr>
        <p:spPr>
          <a:xfrm flipH="1">
            <a:off x="7419373" y="3960408"/>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5" name="Google Shape;2345;p54"/>
          <p:cNvGrpSpPr/>
          <p:nvPr/>
        </p:nvGrpSpPr>
        <p:grpSpPr>
          <a:xfrm>
            <a:off x="6064392" y="3070557"/>
            <a:ext cx="587865" cy="517731"/>
            <a:chOff x="6000718" y="3070557"/>
            <a:chExt cx="587865" cy="517731"/>
          </a:xfrm>
        </p:grpSpPr>
        <p:sp>
          <p:nvSpPr>
            <p:cNvPr id="2346" name="Google Shape;2346;p54"/>
            <p:cNvSpPr/>
            <p:nvPr/>
          </p:nvSpPr>
          <p:spPr>
            <a:xfrm>
              <a:off x="6161116" y="3104229"/>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4"/>
            <p:cNvSpPr/>
            <p:nvPr/>
          </p:nvSpPr>
          <p:spPr>
            <a:xfrm>
              <a:off x="6032245" y="3317811"/>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4"/>
            <p:cNvSpPr/>
            <p:nvPr/>
          </p:nvSpPr>
          <p:spPr>
            <a:xfrm>
              <a:off x="6189159" y="3073176"/>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4"/>
            <p:cNvSpPr/>
            <p:nvPr/>
          </p:nvSpPr>
          <p:spPr>
            <a:xfrm>
              <a:off x="6123036" y="3116815"/>
              <a:ext cx="22734" cy="17095"/>
            </a:xfrm>
            <a:custGeom>
              <a:rect b="b" l="l" r="r" t="t"/>
              <a:pathLst>
                <a:path extrusionOk="0" h="2964" w="394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4"/>
            <p:cNvSpPr/>
            <p:nvPr/>
          </p:nvSpPr>
          <p:spPr>
            <a:xfrm>
              <a:off x="6099493" y="3152223"/>
              <a:ext cx="3999" cy="4205"/>
            </a:xfrm>
            <a:custGeom>
              <a:rect b="b" l="l" r="r" t="t"/>
              <a:pathLst>
                <a:path extrusionOk="0" h="729" w="693">
                  <a:moveTo>
                    <a:pt x="693" y="1"/>
                  </a:moveTo>
                  <a:cubicBezTo>
                    <a:pt x="462" y="231"/>
                    <a:pt x="231" y="480"/>
                    <a:pt x="1" y="728"/>
                  </a:cubicBezTo>
                  <a:cubicBezTo>
                    <a:pt x="284" y="533"/>
                    <a:pt x="533" y="285"/>
                    <a:pt x="69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4"/>
            <p:cNvSpPr/>
            <p:nvPr/>
          </p:nvSpPr>
          <p:spPr>
            <a:xfrm>
              <a:off x="6350890" y="3500386"/>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4"/>
            <p:cNvSpPr/>
            <p:nvPr/>
          </p:nvSpPr>
          <p:spPr>
            <a:xfrm>
              <a:off x="6263064" y="3138409"/>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4"/>
            <p:cNvSpPr/>
            <p:nvPr/>
          </p:nvSpPr>
          <p:spPr>
            <a:xfrm>
              <a:off x="6251907" y="3097504"/>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4"/>
            <p:cNvSpPr/>
            <p:nvPr/>
          </p:nvSpPr>
          <p:spPr>
            <a:xfrm>
              <a:off x="6251498" y="3152108"/>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4"/>
            <p:cNvSpPr/>
            <p:nvPr/>
          </p:nvSpPr>
          <p:spPr>
            <a:xfrm>
              <a:off x="6000718" y="3070557"/>
              <a:ext cx="587865" cy="517731"/>
            </a:xfrm>
            <a:custGeom>
              <a:rect b="b" l="l" r="r" t="t"/>
              <a:pathLst>
                <a:path extrusionOk="0" h="89767" w="101883">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6" name="Google Shape;2356;p54"/>
          <p:cNvGrpSpPr/>
          <p:nvPr/>
        </p:nvGrpSpPr>
        <p:grpSpPr>
          <a:xfrm>
            <a:off x="6079197" y="3714217"/>
            <a:ext cx="557665" cy="516387"/>
            <a:chOff x="6015523" y="3714217"/>
            <a:chExt cx="557665" cy="516387"/>
          </a:xfrm>
        </p:grpSpPr>
        <p:grpSp>
          <p:nvGrpSpPr>
            <p:cNvPr id="2357" name="Google Shape;2357;p54"/>
            <p:cNvGrpSpPr/>
            <p:nvPr/>
          </p:nvGrpSpPr>
          <p:grpSpPr>
            <a:xfrm>
              <a:off x="6036094" y="3716980"/>
              <a:ext cx="529822" cy="510480"/>
              <a:chOff x="3148311" y="-545634"/>
              <a:chExt cx="1006118" cy="969572"/>
            </a:xfrm>
          </p:grpSpPr>
          <p:sp>
            <p:nvSpPr>
              <p:cNvPr id="2358" name="Google Shape;2358;p54"/>
              <p:cNvSpPr/>
              <p:nvPr/>
            </p:nvSpPr>
            <p:spPr>
              <a:xfrm>
                <a:off x="3497808" y="-545634"/>
                <a:ext cx="152012" cy="12208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4"/>
              <p:cNvSpPr/>
              <p:nvPr/>
            </p:nvSpPr>
            <p:spPr>
              <a:xfrm>
                <a:off x="3779659" y="-441254"/>
                <a:ext cx="74264" cy="69794"/>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4"/>
              <p:cNvSpPr/>
              <p:nvPr/>
            </p:nvSpPr>
            <p:spPr>
              <a:xfrm>
                <a:off x="3658562" y="-488295"/>
                <a:ext cx="47632" cy="25284"/>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4"/>
              <p:cNvSpPr/>
              <p:nvPr/>
            </p:nvSpPr>
            <p:spPr>
              <a:xfrm>
                <a:off x="3773239" y="-411709"/>
                <a:ext cx="34223" cy="31496"/>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4"/>
              <p:cNvSpPr/>
              <p:nvPr/>
            </p:nvSpPr>
            <p:spPr>
              <a:xfrm>
                <a:off x="3776942" y="-526397"/>
                <a:ext cx="377487" cy="831956"/>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4"/>
              <p:cNvSpPr/>
              <p:nvPr/>
            </p:nvSpPr>
            <p:spPr>
              <a:xfrm>
                <a:off x="3352414" y="12491"/>
                <a:ext cx="353584" cy="411448"/>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4"/>
              <p:cNvSpPr/>
              <p:nvPr/>
            </p:nvSpPr>
            <p:spPr>
              <a:xfrm>
                <a:off x="3289631" y="-66747"/>
                <a:ext cx="64547" cy="26511"/>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4"/>
              <p:cNvSpPr/>
              <p:nvPr/>
            </p:nvSpPr>
            <p:spPr>
              <a:xfrm>
                <a:off x="3368156" y="-47247"/>
                <a:ext cx="67855" cy="22556"/>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4"/>
              <p:cNvSpPr/>
              <p:nvPr/>
            </p:nvSpPr>
            <p:spPr>
              <a:xfrm>
                <a:off x="3466707" y="-328516"/>
                <a:ext cx="37532" cy="23334"/>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4"/>
              <p:cNvSpPr/>
              <p:nvPr/>
            </p:nvSpPr>
            <p:spPr>
              <a:xfrm>
                <a:off x="3148311" y="-512013"/>
                <a:ext cx="344841" cy="575576"/>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8" name="Google Shape;2368;p54"/>
            <p:cNvSpPr/>
            <p:nvPr/>
          </p:nvSpPr>
          <p:spPr>
            <a:xfrm>
              <a:off x="6015523" y="3714217"/>
              <a:ext cx="557665" cy="516387"/>
            </a:xfrm>
            <a:custGeom>
              <a:rect b="b" l="l" r="r" t="t"/>
              <a:pathLst>
                <a:path extrusionOk="0" h="89534" w="96649">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9" name="Google Shape;2369;p54"/>
          <p:cNvGrpSpPr/>
          <p:nvPr/>
        </p:nvGrpSpPr>
        <p:grpSpPr>
          <a:xfrm>
            <a:off x="6707979" y="3073628"/>
            <a:ext cx="576302" cy="511871"/>
            <a:chOff x="6644304" y="3073628"/>
            <a:chExt cx="576302" cy="511871"/>
          </a:xfrm>
        </p:grpSpPr>
        <p:grpSp>
          <p:nvGrpSpPr>
            <p:cNvPr id="2370" name="Google Shape;2370;p54"/>
            <p:cNvGrpSpPr/>
            <p:nvPr/>
          </p:nvGrpSpPr>
          <p:grpSpPr>
            <a:xfrm>
              <a:off x="6712169" y="3073651"/>
              <a:ext cx="481611" cy="506713"/>
              <a:chOff x="1833536" y="-546641"/>
              <a:chExt cx="914567" cy="962419"/>
            </a:xfrm>
          </p:grpSpPr>
          <p:grpSp>
            <p:nvGrpSpPr>
              <p:cNvPr id="2371" name="Google Shape;2371;p54"/>
              <p:cNvGrpSpPr/>
              <p:nvPr/>
            </p:nvGrpSpPr>
            <p:grpSpPr>
              <a:xfrm>
                <a:off x="1833536" y="-524249"/>
                <a:ext cx="914567" cy="940027"/>
                <a:chOff x="1833536" y="-524249"/>
                <a:chExt cx="914567" cy="940027"/>
              </a:xfrm>
            </p:grpSpPr>
            <p:sp>
              <p:nvSpPr>
                <p:cNvPr id="2372" name="Google Shape;2372;p54"/>
                <p:cNvSpPr/>
                <p:nvPr/>
              </p:nvSpPr>
              <p:spPr>
                <a:xfrm>
                  <a:off x="1833536" y="-524249"/>
                  <a:ext cx="453307" cy="599490"/>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4"/>
                <p:cNvSpPr/>
                <p:nvPr/>
              </p:nvSpPr>
              <p:spPr>
                <a:xfrm>
                  <a:off x="2215098" y="11844"/>
                  <a:ext cx="361756" cy="403933"/>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4"/>
                <p:cNvSpPr/>
                <p:nvPr/>
              </p:nvSpPr>
              <p:spPr>
                <a:xfrm>
                  <a:off x="2637874" y="-333183"/>
                  <a:ext cx="110229" cy="289442"/>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4"/>
                <p:cNvSpPr/>
                <p:nvPr/>
              </p:nvSpPr>
              <p:spPr>
                <a:xfrm>
                  <a:off x="2134042" y="-54389"/>
                  <a:ext cx="90203" cy="2219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4"/>
                <p:cNvSpPr/>
                <p:nvPr/>
              </p:nvSpPr>
              <p:spPr>
                <a:xfrm>
                  <a:off x="2238816" y="-47827"/>
                  <a:ext cx="72325" cy="27026"/>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7" name="Google Shape;2377;p54"/>
              <p:cNvSpPr/>
              <p:nvPr/>
            </p:nvSpPr>
            <p:spPr>
              <a:xfrm>
                <a:off x="2128411" y="-546641"/>
                <a:ext cx="194386" cy="108115"/>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4"/>
              <p:cNvSpPr/>
              <p:nvPr/>
            </p:nvSpPr>
            <p:spPr>
              <a:xfrm>
                <a:off x="2511333" y="-459604"/>
                <a:ext cx="149109" cy="146063"/>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4"/>
              <p:cNvSpPr/>
              <p:nvPr/>
            </p:nvSpPr>
            <p:spPr>
              <a:xfrm>
                <a:off x="2278079" y="-341148"/>
                <a:ext cx="40051" cy="28001"/>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4"/>
              <p:cNvSpPr/>
              <p:nvPr/>
            </p:nvSpPr>
            <p:spPr>
              <a:xfrm>
                <a:off x="2357973" y="-515102"/>
                <a:ext cx="46077" cy="20902"/>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1" name="Google Shape;2381;p5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2" name="Google Shape;2382;p54"/>
          <p:cNvGrpSpPr/>
          <p:nvPr/>
        </p:nvGrpSpPr>
        <p:grpSpPr>
          <a:xfrm>
            <a:off x="6715725" y="3714143"/>
            <a:ext cx="560636" cy="516497"/>
            <a:chOff x="6652051" y="3714143"/>
            <a:chExt cx="560636" cy="516497"/>
          </a:xfrm>
        </p:grpSpPr>
        <p:grpSp>
          <p:nvGrpSpPr>
            <p:cNvPr id="2383" name="Google Shape;2383;p54"/>
            <p:cNvGrpSpPr/>
            <p:nvPr/>
          </p:nvGrpSpPr>
          <p:grpSpPr>
            <a:xfrm>
              <a:off x="6669657" y="3716715"/>
              <a:ext cx="466768" cy="464314"/>
              <a:chOff x="3139766" y="765669"/>
              <a:chExt cx="886380" cy="881888"/>
            </a:xfrm>
          </p:grpSpPr>
          <p:grpSp>
            <p:nvGrpSpPr>
              <p:cNvPr id="2384" name="Google Shape;2384;p54"/>
              <p:cNvGrpSpPr/>
              <p:nvPr/>
            </p:nvGrpSpPr>
            <p:grpSpPr>
              <a:xfrm>
                <a:off x="3139766" y="765669"/>
                <a:ext cx="886380" cy="881888"/>
                <a:chOff x="3139766" y="765669"/>
                <a:chExt cx="886380" cy="881888"/>
              </a:xfrm>
            </p:grpSpPr>
            <p:sp>
              <p:nvSpPr>
                <p:cNvPr id="2385" name="Google Shape;2385;p54"/>
                <p:cNvSpPr/>
                <p:nvPr/>
              </p:nvSpPr>
              <p:spPr>
                <a:xfrm>
                  <a:off x="3139766" y="765669"/>
                  <a:ext cx="733591" cy="881888"/>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4"/>
                <p:cNvSpPr/>
                <p:nvPr/>
              </p:nvSpPr>
              <p:spPr>
                <a:xfrm>
                  <a:off x="3787623" y="1419737"/>
                  <a:ext cx="223361" cy="194002"/>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4"/>
                <p:cNvSpPr/>
                <p:nvPr/>
              </p:nvSpPr>
              <p:spPr>
                <a:xfrm>
                  <a:off x="3757694" y="1303888"/>
                  <a:ext cx="77956" cy="97007"/>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4"/>
                <p:cNvSpPr/>
                <p:nvPr/>
              </p:nvSpPr>
              <p:spPr>
                <a:xfrm>
                  <a:off x="3916892" y="1338867"/>
                  <a:ext cx="109254" cy="68436"/>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4"/>
                <p:cNvSpPr/>
                <p:nvPr/>
              </p:nvSpPr>
              <p:spPr>
                <a:xfrm>
                  <a:off x="3865184" y="936118"/>
                  <a:ext cx="73103" cy="134516"/>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4"/>
                <p:cNvSpPr/>
                <p:nvPr/>
              </p:nvSpPr>
              <p:spPr>
                <a:xfrm>
                  <a:off x="3738260" y="1420756"/>
                  <a:ext cx="79895" cy="16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4"/>
                <p:cNvSpPr/>
                <p:nvPr/>
              </p:nvSpPr>
              <p:spPr>
                <a:xfrm>
                  <a:off x="3833886" y="1361610"/>
                  <a:ext cx="29370" cy="41224"/>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4"/>
                <p:cNvSpPr/>
                <p:nvPr/>
              </p:nvSpPr>
              <p:spPr>
                <a:xfrm>
                  <a:off x="3852553" y="1272590"/>
                  <a:ext cx="36162" cy="34421"/>
                </a:xfrm>
                <a:custGeom>
                  <a:rect b="b" l="l" r="r" t="t"/>
                  <a:pathLst>
                    <a:path extrusionOk="0" h="3142" w="3301">
                      <a:moveTo>
                        <a:pt x="3301" y="0"/>
                      </a:moveTo>
                      <a:lnTo>
                        <a:pt x="0" y="1455"/>
                      </a:lnTo>
                      <a:lnTo>
                        <a:pt x="550" y="2520"/>
                      </a:lnTo>
                      <a:lnTo>
                        <a:pt x="1154" y="1793"/>
                      </a:lnTo>
                      <a:lnTo>
                        <a:pt x="2804" y="3141"/>
                      </a:lnTo>
                      <a:lnTo>
                        <a:pt x="3301"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4"/>
                <p:cNvSpPr/>
                <p:nvPr/>
              </p:nvSpPr>
              <p:spPr>
                <a:xfrm>
                  <a:off x="3832330" y="1195806"/>
                  <a:ext cx="18481" cy="46668"/>
                </a:xfrm>
                <a:custGeom>
                  <a:rect b="b" l="l" r="r" t="t"/>
                  <a:pathLst>
                    <a:path extrusionOk="0" h="4260" w="1687">
                      <a:moveTo>
                        <a:pt x="249" y="1"/>
                      </a:moveTo>
                      <a:cubicBezTo>
                        <a:pt x="1" y="2627"/>
                        <a:pt x="1" y="2627"/>
                        <a:pt x="977" y="4259"/>
                      </a:cubicBezTo>
                      <a:cubicBezTo>
                        <a:pt x="1687" y="1261"/>
                        <a:pt x="1687" y="1261"/>
                        <a:pt x="249"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4" name="Google Shape;2394;p54"/>
              <p:cNvSpPr/>
              <p:nvPr/>
            </p:nvSpPr>
            <p:spPr>
              <a:xfrm>
                <a:off x="3243368" y="1332656"/>
                <a:ext cx="2147" cy="975"/>
              </a:xfrm>
              <a:custGeom>
                <a:rect b="b" l="l" r="r" t="t"/>
                <a:pathLst>
                  <a:path extrusionOk="0" h="89" w="196">
                    <a:moveTo>
                      <a:pt x="196" y="0"/>
                    </a:moveTo>
                    <a:lnTo>
                      <a:pt x="1" y="89"/>
                    </a:lnTo>
                    <a:lnTo>
                      <a:pt x="1" y="89"/>
                    </a:lnTo>
                    <a:lnTo>
                      <a:pt x="196" y="18"/>
                    </a:lnTo>
                    <a:lnTo>
                      <a:pt x="196"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4"/>
              <p:cNvSpPr/>
              <p:nvPr/>
            </p:nvSpPr>
            <p:spPr>
              <a:xfrm>
                <a:off x="3903089" y="838542"/>
                <a:ext cx="31496" cy="31112"/>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4"/>
              <p:cNvSpPr/>
              <p:nvPr/>
            </p:nvSpPr>
            <p:spPr>
              <a:xfrm>
                <a:off x="3240256" y="1333620"/>
                <a:ext cx="2925" cy="1380"/>
              </a:xfrm>
              <a:custGeom>
                <a:rect b="b" l="l" r="r" t="t"/>
                <a:pathLst>
                  <a:path extrusionOk="0" h="126" w="267">
                    <a:moveTo>
                      <a:pt x="267" y="1"/>
                    </a:moveTo>
                    <a:cubicBezTo>
                      <a:pt x="178" y="36"/>
                      <a:pt x="89" y="72"/>
                      <a:pt x="1" y="125"/>
                    </a:cubicBezTo>
                    <a:cubicBezTo>
                      <a:pt x="107" y="90"/>
                      <a:pt x="178" y="36"/>
                      <a:pt x="26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4"/>
              <p:cNvSpPr/>
              <p:nvPr/>
            </p:nvSpPr>
            <p:spPr>
              <a:xfrm>
                <a:off x="3334721" y="1524314"/>
                <a:ext cx="58719" cy="88834"/>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8" name="Google Shape;2398;p54"/>
            <p:cNvSpPr/>
            <p:nvPr/>
          </p:nvSpPr>
          <p:spPr>
            <a:xfrm>
              <a:off x="6652051" y="3714143"/>
              <a:ext cx="560636" cy="516497"/>
            </a:xfrm>
            <a:custGeom>
              <a:rect b="b" l="l" r="r" t="t"/>
              <a:pathLst>
                <a:path extrusionOk="0" h="89553" w="97164">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9" name="Google Shape;2399;p54"/>
          <p:cNvGrpSpPr/>
          <p:nvPr/>
        </p:nvGrpSpPr>
        <p:grpSpPr>
          <a:xfrm>
            <a:off x="625184" y="1201451"/>
            <a:ext cx="2665073" cy="1317140"/>
            <a:chOff x="793334" y="1192826"/>
            <a:chExt cx="2665073" cy="1317140"/>
          </a:xfrm>
        </p:grpSpPr>
        <p:sp>
          <p:nvSpPr>
            <p:cNvPr id="2400" name="Google Shape;2400;p54"/>
            <p:cNvSpPr/>
            <p:nvPr/>
          </p:nvSpPr>
          <p:spPr>
            <a:xfrm>
              <a:off x="2759899" y="20345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4"/>
            <p:cNvSpPr/>
            <p:nvPr/>
          </p:nvSpPr>
          <p:spPr>
            <a:xfrm>
              <a:off x="2622291" y="1667631"/>
              <a:ext cx="12573" cy="1765"/>
            </a:xfrm>
            <a:custGeom>
              <a:rect b="b" l="l" r="r" t="t"/>
              <a:pathLst>
                <a:path extrusionOk="0" h="130" w="926">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4"/>
            <p:cNvSpPr/>
            <p:nvPr/>
          </p:nvSpPr>
          <p:spPr>
            <a:xfrm>
              <a:off x="2265040" y="1528449"/>
              <a:ext cx="1344" cy="109"/>
            </a:xfrm>
            <a:custGeom>
              <a:rect b="b" l="l" r="r" t="t"/>
              <a:pathLst>
                <a:path extrusionOk="0" h="8" w="99">
                  <a:moveTo>
                    <a:pt x="1" y="1"/>
                  </a:moveTo>
                  <a:cubicBezTo>
                    <a:pt x="32" y="4"/>
                    <a:pt x="67" y="8"/>
                    <a:pt x="99" y="8"/>
                  </a:cubicBezTo>
                  <a:cubicBezTo>
                    <a:pt x="67" y="1"/>
                    <a:pt x="3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4"/>
            <p:cNvSpPr/>
            <p:nvPr/>
          </p:nvSpPr>
          <p:spPr>
            <a:xfrm>
              <a:off x="2494622" y="1668433"/>
              <a:ext cx="8147" cy="2118"/>
            </a:xfrm>
            <a:custGeom>
              <a:rect b="b" l="l" r="r" t="t"/>
              <a:pathLst>
                <a:path extrusionOk="0" h="156" w="60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4"/>
            <p:cNvSpPr/>
            <p:nvPr/>
          </p:nvSpPr>
          <p:spPr>
            <a:xfrm>
              <a:off x="2304347" y="1661671"/>
              <a:ext cx="30291" cy="17094"/>
            </a:xfrm>
            <a:custGeom>
              <a:rect b="b" l="l" r="r" t="t"/>
              <a:pathLst>
                <a:path extrusionOk="0" h="1259" w="2231">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4"/>
            <p:cNvSpPr/>
            <p:nvPr/>
          </p:nvSpPr>
          <p:spPr>
            <a:xfrm>
              <a:off x="2596779" y="1667903"/>
              <a:ext cx="20869" cy="13808"/>
            </a:xfrm>
            <a:custGeom>
              <a:rect b="b" l="l" r="r" t="t"/>
              <a:pathLst>
                <a:path extrusionOk="0" h="1017" w="1537">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4"/>
            <p:cNvSpPr/>
            <p:nvPr/>
          </p:nvSpPr>
          <p:spPr>
            <a:xfrm>
              <a:off x="1460410" y="190542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4"/>
            <p:cNvSpPr/>
            <p:nvPr/>
          </p:nvSpPr>
          <p:spPr>
            <a:xfrm>
              <a:off x="2393809" y="1664875"/>
              <a:ext cx="58709" cy="92123"/>
            </a:xfrm>
            <a:custGeom>
              <a:rect b="b" l="l" r="r" t="t"/>
              <a:pathLst>
                <a:path extrusionOk="0" h="6785" w="4324">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4"/>
            <p:cNvSpPr/>
            <p:nvPr/>
          </p:nvSpPr>
          <p:spPr>
            <a:xfrm>
              <a:off x="3030608" y="2063280"/>
              <a:ext cx="2525" cy="733"/>
            </a:xfrm>
            <a:custGeom>
              <a:rect b="b" l="l" r="r" t="t"/>
              <a:pathLst>
                <a:path extrusionOk="0" h="54" w="186">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4"/>
            <p:cNvSpPr/>
            <p:nvPr/>
          </p:nvSpPr>
          <p:spPr>
            <a:xfrm>
              <a:off x="2090841" y="1529304"/>
              <a:ext cx="1765" cy="2390"/>
            </a:xfrm>
            <a:custGeom>
              <a:rect b="b" l="l" r="r" t="t"/>
              <a:pathLst>
                <a:path extrusionOk="0" h="176" w="13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4"/>
            <p:cNvSpPr/>
            <p:nvPr/>
          </p:nvSpPr>
          <p:spPr>
            <a:xfrm>
              <a:off x="2245597" y="1718058"/>
              <a:ext cx="14229" cy="4386"/>
            </a:xfrm>
            <a:custGeom>
              <a:rect b="b" l="l" r="r" t="t"/>
              <a:pathLst>
                <a:path extrusionOk="0" h="323" w="1048">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4"/>
            <p:cNvSpPr/>
            <p:nvPr/>
          </p:nvSpPr>
          <p:spPr>
            <a:xfrm>
              <a:off x="2812146" y="1578590"/>
              <a:ext cx="42742" cy="41805"/>
            </a:xfrm>
            <a:custGeom>
              <a:rect b="b" l="l" r="r" t="t"/>
              <a:pathLst>
                <a:path extrusionOk="0" h="3079" w="3148">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4"/>
            <p:cNvSpPr/>
            <p:nvPr/>
          </p:nvSpPr>
          <p:spPr>
            <a:xfrm>
              <a:off x="2563691" y="1451016"/>
              <a:ext cx="3055" cy="2593"/>
            </a:xfrm>
            <a:custGeom>
              <a:rect b="b" l="l" r="r" t="t"/>
              <a:pathLst>
                <a:path extrusionOk="0" h="191" w="225">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4"/>
            <p:cNvSpPr/>
            <p:nvPr/>
          </p:nvSpPr>
          <p:spPr>
            <a:xfrm>
              <a:off x="2480977" y="1673361"/>
              <a:ext cx="16510" cy="18180"/>
            </a:xfrm>
            <a:custGeom>
              <a:rect b="b" l="l" r="r" t="t"/>
              <a:pathLst>
                <a:path extrusionOk="0" h="1339" w="1216">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4"/>
            <p:cNvSpPr/>
            <p:nvPr/>
          </p:nvSpPr>
          <p:spPr>
            <a:xfrm>
              <a:off x="2278156" y="2042506"/>
              <a:ext cx="20651" cy="18846"/>
            </a:xfrm>
            <a:custGeom>
              <a:rect b="b" l="l" r="r" t="t"/>
              <a:pathLst>
                <a:path extrusionOk="0" h="1388" w="1521">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4"/>
            <p:cNvSpPr/>
            <p:nvPr/>
          </p:nvSpPr>
          <p:spPr>
            <a:xfrm>
              <a:off x="2095159" y="1526222"/>
              <a:ext cx="2009" cy="1344"/>
            </a:xfrm>
            <a:custGeom>
              <a:rect b="b" l="l" r="r" t="t"/>
              <a:pathLst>
                <a:path extrusionOk="0" h="99" w="148">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4"/>
            <p:cNvSpPr/>
            <p:nvPr/>
          </p:nvSpPr>
          <p:spPr>
            <a:xfrm>
              <a:off x="2217030" y="1745010"/>
              <a:ext cx="1874" cy="394"/>
            </a:xfrm>
            <a:custGeom>
              <a:rect b="b" l="l" r="r" t="t"/>
              <a:pathLst>
                <a:path extrusionOk="0" h="29" w="138">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4"/>
            <p:cNvSpPr/>
            <p:nvPr/>
          </p:nvSpPr>
          <p:spPr>
            <a:xfrm>
              <a:off x="2294517" y="2116096"/>
              <a:ext cx="8377" cy="33360"/>
            </a:xfrm>
            <a:custGeom>
              <a:rect b="b" l="l" r="r" t="t"/>
              <a:pathLst>
                <a:path extrusionOk="0" h="2457" w="617">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4"/>
            <p:cNvSpPr/>
            <p:nvPr/>
          </p:nvSpPr>
          <p:spPr>
            <a:xfrm>
              <a:off x="2250119" y="1665337"/>
              <a:ext cx="104438" cy="51540"/>
            </a:xfrm>
            <a:custGeom>
              <a:rect b="b" l="l" r="r" t="t"/>
              <a:pathLst>
                <a:path extrusionOk="0" h="3796" w="7692">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4"/>
            <p:cNvSpPr/>
            <p:nvPr/>
          </p:nvSpPr>
          <p:spPr>
            <a:xfrm>
              <a:off x="2259243" y="2070557"/>
              <a:ext cx="13034" cy="35342"/>
            </a:xfrm>
            <a:custGeom>
              <a:rect b="b" l="l" r="r" t="t"/>
              <a:pathLst>
                <a:path extrusionOk="0" h="2603" w="96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4"/>
            <p:cNvSpPr/>
            <p:nvPr/>
          </p:nvSpPr>
          <p:spPr>
            <a:xfrm>
              <a:off x="1664562" y="2045086"/>
              <a:ext cx="3435" cy="4711"/>
            </a:xfrm>
            <a:custGeom>
              <a:rect b="b" l="l" r="r" t="t"/>
              <a:pathLst>
                <a:path extrusionOk="0" h="347" w="253">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4"/>
            <p:cNvSpPr/>
            <p:nvPr/>
          </p:nvSpPr>
          <p:spPr>
            <a:xfrm>
              <a:off x="1423480" y="1702037"/>
              <a:ext cx="30142" cy="11880"/>
            </a:xfrm>
            <a:custGeom>
              <a:rect b="b" l="l" r="r" t="t"/>
              <a:pathLst>
                <a:path extrusionOk="0" h="875" w="222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4"/>
            <p:cNvSpPr/>
            <p:nvPr/>
          </p:nvSpPr>
          <p:spPr>
            <a:xfrm>
              <a:off x="1110233" y="1631597"/>
              <a:ext cx="22498" cy="29097"/>
            </a:xfrm>
            <a:custGeom>
              <a:rect b="b" l="l" r="r" t="t"/>
              <a:pathLst>
                <a:path extrusionOk="0" h="2143" w="1657">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4"/>
            <p:cNvSpPr/>
            <p:nvPr/>
          </p:nvSpPr>
          <p:spPr>
            <a:xfrm>
              <a:off x="1475522" y="1731935"/>
              <a:ext cx="1059" cy="1914"/>
            </a:xfrm>
            <a:custGeom>
              <a:rect b="b" l="l" r="r" t="t"/>
              <a:pathLst>
                <a:path extrusionOk="0" h="141" w="78">
                  <a:moveTo>
                    <a:pt x="78" y="1"/>
                  </a:moveTo>
                  <a:cubicBezTo>
                    <a:pt x="50" y="11"/>
                    <a:pt x="29" y="32"/>
                    <a:pt x="15" y="60"/>
                  </a:cubicBezTo>
                  <a:cubicBezTo>
                    <a:pt x="8" y="85"/>
                    <a:pt x="1" y="113"/>
                    <a:pt x="1" y="141"/>
                  </a:cubicBezTo>
                  <a:cubicBezTo>
                    <a:pt x="25" y="92"/>
                    <a:pt x="50" y="46"/>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4"/>
            <p:cNvSpPr/>
            <p:nvPr/>
          </p:nvSpPr>
          <p:spPr>
            <a:xfrm>
              <a:off x="1389726" y="1671094"/>
              <a:ext cx="58858" cy="39483"/>
            </a:xfrm>
            <a:custGeom>
              <a:rect b="b" l="l" r="r" t="t"/>
              <a:pathLst>
                <a:path extrusionOk="0" h="2908" w="4335">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4"/>
            <p:cNvSpPr/>
            <p:nvPr/>
          </p:nvSpPr>
          <p:spPr>
            <a:xfrm>
              <a:off x="1309917" y="1312268"/>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4"/>
            <p:cNvSpPr/>
            <p:nvPr/>
          </p:nvSpPr>
          <p:spPr>
            <a:xfrm>
              <a:off x="1507986" y="1447255"/>
              <a:ext cx="18601" cy="10482"/>
            </a:xfrm>
            <a:custGeom>
              <a:rect b="b" l="l" r="r" t="t"/>
              <a:pathLst>
                <a:path extrusionOk="0" h="772" w="137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4"/>
            <p:cNvSpPr/>
            <p:nvPr/>
          </p:nvSpPr>
          <p:spPr>
            <a:xfrm>
              <a:off x="1328559" y="1417113"/>
              <a:ext cx="4236" cy="937"/>
            </a:xfrm>
            <a:custGeom>
              <a:rect b="b" l="l" r="r" t="t"/>
              <a:pathLst>
                <a:path extrusionOk="0" h="69" w="312">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4"/>
            <p:cNvSpPr/>
            <p:nvPr/>
          </p:nvSpPr>
          <p:spPr>
            <a:xfrm>
              <a:off x="1359407" y="1645812"/>
              <a:ext cx="55247" cy="22335"/>
            </a:xfrm>
            <a:custGeom>
              <a:rect b="b" l="l" r="r" t="t"/>
              <a:pathLst>
                <a:path extrusionOk="0" h="1645" w="4069">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4"/>
            <p:cNvSpPr/>
            <p:nvPr/>
          </p:nvSpPr>
          <p:spPr>
            <a:xfrm>
              <a:off x="1451571" y="1689858"/>
              <a:ext cx="24589" cy="7454"/>
            </a:xfrm>
            <a:custGeom>
              <a:rect b="b" l="l" r="r" t="t"/>
              <a:pathLst>
                <a:path extrusionOk="0" h="549" w="1811">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4"/>
            <p:cNvSpPr/>
            <p:nvPr/>
          </p:nvSpPr>
          <p:spPr>
            <a:xfrm>
              <a:off x="1051157" y="1420222"/>
              <a:ext cx="5241" cy="3965"/>
            </a:xfrm>
            <a:custGeom>
              <a:rect b="b" l="l" r="r" t="t"/>
              <a:pathLst>
                <a:path extrusionOk="0" h="292" w="386">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4"/>
            <p:cNvSpPr/>
            <p:nvPr/>
          </p:nvSpPr>
          <p:spPr>
            <a:xfrm>
              <a:off x="1513458" y="2479960"/>
              <a:ext cx="11663" cy="15465"/>
            </a:xfrm>
            <a:custGeom>
              <a:rect b="b" l="l" r="r" t="t"/>
              <a:pathLst>
                <a:path extrusionOk="0" h="1139" w="859">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4"/>
            <p:cNvSpPr/>
            <p:nvPr/>
          </p:nvSpPr>
          <p:spPr>
            <a:xfrm>
              <a:off x="1506995" y="2482186"/>
              <a:ext cx="4956" cy="2743"/>
            </a:xfrm>
            <a:custGeom>
              <a:rect b="b" l="l" r="r" t="t"/>
              <a:pathLst>
                <a:path extrusionOk="0" h="202" w="365">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4"/>
            <p:cNvSpPr/>
            <p:nvPr/>
          </p:nvSpPr>
          <p:spPr>
            <a:xfrm>
              <a:off x="1039073" y="1557966"/>
              <a:ext cx="1344" cy="4155"/>
            </a:xfrm>
            <a:custGeom>
              <a:rect b="b" l="l" r="r" t="t"/>
              <a:pathLst>
                <a:path extrusionOk="0" h="306" w="99">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4"/>
            <p:cNvSpPr/>
            <p:nvPr/>
          </p:nvSpPr>
          <p:spPr>
            <a:xfrm>
              <a:off x="1493960" y="2432982"/>
              <a:ext cx="1589" cy="1168"/>
            </a:xfrm>
            <a:custGeom>
              <a:rect b="b" l="l" r="r" t="t"/>
              <a:pathLst>
                <a:path extrusionOk="0" h="86" w="117">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4"/>
            <p:cNvSpPr/>
            <p:nvPr/>
          </p:nvSpPr>
          <p:spPr>
            <a:xfrm>
              <a:off x="1496866" y="2484630"/>
              <a:ext cx="7006" cy="4331"/>
            </a:xfrm>
            <a:custGeom>
              <a:rect b="b" l="l" r="r" t="t"/>
              <a:pathLst>
                <a:path extrusionOk="0" h="319" w="516">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4"/>
            <p:cNvSpPr/>
            <p:nvPr/>
          </p:nvSpPr>
          <p:spPr>
            <a:xfrm>
              <a:off x="1412930" y="1447825"/>
              <a:ext cx="2200" cy="1643"/>
            </a:xfrm>
            <a:custGeom>
              <a:rect b="b" l="l" r="r" t="t"/>
              <a:pathLst>
                <a:path extrusionOk="0" h="121" w="162">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4"/>
            <p:cNvSpPr/>
            <p:nvPr/>
          </p:nvSpPr>
          <p:spPr>
            <a:xfrm>
              <a:off x="1375700" y="1460860"/>
              <a:ext cx="14419" cy="6721"/>
            </a:xfrm>
            <a:custGeom>
              <a:rect b="b" l="l" r="r" t="t"/>
              <a:pathLst>
                <a:path extrusionOk="0" h="495" w="1062">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4"/>
            <p:cNvSpPr/>
            <p:nvPr/>
          </p:nvSpPr>
          <p:spPr>
            <a:xfrm>
              <a:off x="1518536" y="1659444"/>
              <a:ext cx="3150" cy="2729"/>
            </a:xfrm>
            <a:custGeom>
              <a:rect b="b" l="l" r="r" t="t"/>
              <a:pathLst>
                <a:path extrusionOk="0" h="201" w="232">
                  <a:moveTo>
                    <a:pt x="232" y="1"/>
                  </a:moveTo>
                  <a:lnTo>
                    <a:pt x="186" y="36"/>
                  </a:lnTo>
                  <a:cubicBezTo>
                    <a:pt x="130" y="85"/>
                    <a:pt x="57" y="148"/>
                    <a:pt x="1" y="200"/>
                  </a:cubicBezTo>
                  <a:cubicBezTo>
                    <a:pt x="85" y="141"/>
                    <a:pt x="162" y="74"/>
                    <a:pt x="2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4"/>
            <p:cNvSpPr/>
            <p:nvPr/>
          </p:nvSpPr>
          <p:spPr>
            <a:xfrm>
              <a:off x="2136230" y="2173135"/>
              <a:ext cx="92123" cy="91879"/>
            </a:xfrm>
            <a:custGeom>
              <a:rect b="b" l="l" r="r" t="t"/>
              <a:pathLst>
                <a:path extrusionOk="0" h="6767" w="6785">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4"/>
            <p:cNvSpPr/>
            <p:nvPr/>
          </p:nvSpPr>
          <p:spPr>
            <a:xfrm>
              <a:off x="2231110" y="2162816"/>
              <a:ext cx="55953" cy="49734"/>
            </a:xfrm>
            <a:custGeom>
              <a:rect b="b" l="l" r="r" t="t"/>
              <a:pathLst>
                <a:path extrusionOk="0" h="3663" w="4121">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4"/>
            <p:cNvSpPr/>
            <p:nvPr/>
          </p:nvSpPr>
          <p:spPr>
            <a:xfrm>
              <a:off x="2193500" y="2179503"/>
              <a:ext cx="64425" cy="69177"/>
            </a:xfrm>
            <a:custGeom>
              <a:rect b="b" l="l" r="r" t="t"/>
              <a:pathLst>
                <a:path extrusionOk="0" h="5095" w="4745">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4"/>
            <p:cNvSpPr/>
            <p:nvPr/>
          </p:nvSpPr>
          <p:spPr>
            <a:xfrm>
              <a:off x="2229155" y="2179503"/>
              <a:ext cx="54" cy="14"/>
            </a:xfrm>
            <a:custGeom>
              <a:rect b="b" l="l" r="r" t="t"/>
              <a:pathLst>
                <a:path extrusionOk="0" h="1" w="4">
                  <a:moveTo>
                    <a:pt x="4" y="1"/>
                  </a:moveTo>
                  <a:lnTo>
                    <a:pt x="1"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4"/>
            <p:cNvSpPr/>
            <p:nvPr/>
          </p:nvSpPr>
          <p:spPr>
            <a:xfrm>
              <a:off x="2229209" y="2179503"/>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4"/>
            <p:cNvSpPr/>
            <p:nvPr/>
          </p:nvSpPr>
          <p:spPr>
            <a:xfrm>
              <a:off x="2257776" y="2210066"/>
              <a:ext cx="54" cy="163"/>
            </a:xfrm>
            <a:custGeom>
              <a:rect b="b" l="l" r="r" t="t"/>
              <a:pathLst>
                <a:path extrusionOk="0" h="12" w="4">
                  <a:moveTo>
                    <a:pt x="0" y="1"/>
                  </a:moveTo>
                  <a:cubicBezTo>
                    <a:pt x="0" y="4"/>
                    <a:pt x="4" y="8"/>
                    <a:pt x="4" y="11"/>
                  </a:cubicBezTo>
                  <a:cubicBezTo>
                    <a:pt x="4" y="8"/>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4"/>
            <p:cNvSpPr/>
            <p:nvPr/>
          </p:nvSpPr>
          <p:spPr>
            <a:xfrm>
              <a:off x="2257491" y="2209455"/>
              <a:ext cx="95" cy="149"/>
            </a:xfrm>
            <a:custGeom>
              <a:rect b="b" l="l" r="r" t="t"/>
              <a:pathLst>
                <a:path extrusionOk="0" h="11" w="7">
                  <a:moveTo>
                    <a:pt x="7" y="11"/>
                  </a:moveTo>
                  <a:cubicBezTo>
                    <a:pt x="4" y="7"/>
                    <a:pt x="0" y="4"/>
                    <a:pt x="0" y="0"/>
                  </a:cubicBezTo>
                  <a:cubicBezTo>
                    <a:pt x="0" y="4"/>
                    <a:pt x="4" y="7"/>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4"/>
            <p:cNvSpPr/>
            <p:nvPr/>
          </p:nvSpPr>
          <p:spPr>
            <a:xfrm>
              <a:off x="2233106" y="2183400"/>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4"/>
            <p:cNvSpPr/>
            <p:nvPr/>
          </p:nvSpPr>
          <p:spPr>
            <a:xfrm>
              <a:off x="2257871" y="2210406"/>
              <a:ext cx="0" cy="149"/>
            </a:xfrm>
            <a:custGeom>
              <a:rect b="b" l="l" r="r" t="t"/>
              <a:pathLst>
                <a:path extrusionOk="0" h="11" w="0">
                  <a:moveTo>
                    <a:pt x="0" y="11"/>
                  </a:moveTo>
                  <a:lnTo>
                    <a:pt x="0" y="11"/>
                  </a:lnTo>
                  <a:lnTo>
                    <a:pt x="0" y="4"/>
                  </a:lnTo>
                  <a:cubicBezTo>
                    <a:pt x="0" y="0"/>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4"/>
            <p:cNvSpPr/>
            <p:nvPr/>
          </p:nvSpPr>
          <p:spPr>
            <a:xfrm>
              <a:off x="2249589" y="2206645"/>
              <a:ext cx="3965" cy="1874"/>
            </a:xfrm>
            <a:custGeom>
              <a:rect b="b" l="l" r="r" t="t"/>
              <a:pathLst>
                <a:path extrusionOk="0" h="138" w="292">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4"/>
            <p:cNvSpPr/>
            <p:nvPr/>
          </p:nvSpPr>
          <p:spPr>
            <a:xfrm>
              <a:off x="2257681" y="2209740"/>
              <a:ext cx="54" cy="149"/>
            </a:xfrm>
            <a:custGeom>
              <a:rect b="b" l="l" r="r" t="t"/>
              <a:pathLst>
                <a:path extrusionOk="0" h="11" w="4">
                  <a:moveTo>
                    <a:pt x="4" y="11"/>
                  </a:moveTo>
                  <a:cubicBezTo>
                    <a:pt x="4" y="7"/>
                    <a:pt x="0" y="4"/>
                    <a:pt x="0" y="0"/>
                  </a:cubicBezTo>
                  <a:cubicBezTo>
                    <a:pt x="0" y="4"/>
                    <a:pt x="4" y="7"/>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4"/>
            <p:cNvSpPr/>
            <p:nvPr/>
          </p:nvSpPr>
          <p:spPr>
            <a:xfrm>
              <a:off x="2229915" y="218050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4"/>
            <p:cNvSpPr/>
            <p:nvPr/>
          </p:nvSpPr>
          <p:spPr>
            <a:xfrm>
              <a:off x="2230200" y="2180834"/>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4"/>
            <p:cNvSpPr/>
            <p:nvPr/>
          </p:nvSpPr>
          <p:spPr>
            <a:xfrm>
              <a:off x="2229399" y="2179843"/>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4"/>
            <p:cNvSpPr/>
            <p:nvPr/>
          </p:nvSpPr>
          <p:spPr>
            <a:xfrm>
              <a:off x="2229684" y="21801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4"/>
            <p:cNvSpPr/>
            <p:nvPr/>
          </p:nvSpPr>
          <p:spPr>
            <a:xfrm>
              <a:off x="2230485" y="2181173"/>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4"/>
            <p:cNvSpPr/>
            <p:nvPr/>
          </p:nvSpPr>
          <p:spPr>
            <a:xfrm>
              <a:off x="2232156" y="2182830"/>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4"/>
            <p:cNvSpPr/>
            <p:nvPr/>
          </p:nvSpPr>
          <p:spPr>
            <a:xfrm>
              <a:off x="2231870" y="2182545"/>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4"/>
            <p:cNvSpPr/>
            <p:nvPr/>
          </p:nvSpPr>
          <p:spPr>
            <a:xfrm>
              <a:off x="2232821" y="2183264"/>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4"/>
            <p:cNvSpPr/>
            <p:nvPr/>
          </p:nvSpPr>
          <p:spPr>
            <a:xfrm>
              <a:off x="2231205" y="2181974"/>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4"/>
            <p:cNvSpPr/>
            <p:nvPr/>
          </p:nvSpPr>
          <p:spPr>
            <a:xfrm>
              <a:off x="2231531" y="2182259"/>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4"/>
            <p:cNvSpPr/>
            <p:nvPr/>
          </p:nvSpPr>
          <p:spPr>
            <a:xfrm>
              <a:off x="2230771" y="218155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4"/>
            <p:cNvSpPr/>
            <p:nvPr/>
          </p:nvSpPr>
          <p:spPr>
            <a:xfrm>
              <a:off x="2232481" y="2183074"/>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4"/>
            <p:cNvSpPr/>
            <p:nvPr/>
          </p:nvSpPr>
          <p:spPr>
            <a:xfrm>
              <a:off x="2271462" y="2241294"/>
              <a:ext cx="8133" cy="10523"/>
            </a:xfrm>
            <a:custGeom>
              <a:rect b="b" l="l" r="r" t="t"/>
              <a:pathLst>
                <a:path extrusionOk="0" h="775" w="599">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4"/>
            <p:cNvSpPr/>
            <p:nvPr/>
          </p:nvSpPr>
          <p:spPr>
            <a:xfrm>
              <a:off x="2244837" y="2263697"/>
              <a:ext cx="14704" cy="14922"/>
            </a:xfrm>
            <a:custGeom>
              <a:rect b="b" l="l" r="r" t="t"/>
              <a:pathLst>
                <a:path extrusionOk="0" h="1099" w="1083">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4"/>
            <p:cNvSpPr/>
            <p:nvPr/>
          </p:nvSpPr>
          <p:spPr>
            <a:xfrm>
              <a:off x="2168694" y="2212021"/>
              <a:ext cx="116509" cy="102252"/>
            </a:xfrm>
            <a:custGeom>
              <a:rect b="b" l="l" r="r" t="t"/>
              <a:pathLst>
                <a:path extrusionOk="0" h="7531" w="8581">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4"/>
            <p:cNvSpPr/>
            <p:nvPr/>
          </p:nvSpPr>
          <p:spPr>
            <a:xfrm>
              <a:off x="2185707" y="226682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4"/>
            <p:cNvSpPr/>
            <p:nvPr/>
          </p:nvSpPr>
          <p:spPr>
            <a:xfrm>
              <a:off x="2169780" y="2264023"/>
              <a:ext cx="299" cy="109"/>
            </a:xfrm>
            <a:custGeom>
              <a:rect b="b" l="l" r="r" t="t"/>
              <a:pathLst>
                <a:path extrusionOk="0" h="8" w="22">
                  <a:moveTo>
                    <a:pt x="1" y="7"/>
                  </a:moveTo>
                  <a:cubicBezTo>
                    <a:pt x="8" y="7"/>
                    <a:pt x="15" y="4"/>
                    <a:pt x="22" y="0"/>
                  </a:cubicBezTo>
                  <a:cubicBezTo>
                    <a:pt x="15" y="4"/>
                    <a:pt x="8"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4"/>
            <p:cNvSpPr/>
            <p:nvPr/>
          </p:nvSpPr>
          <p:spPr>
            <a:xfrm>
              <a:off x="2182435" y="2266725"/>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4"/>
            <p:cNvSpPr/>
            <p:nvPr/>
          </p:nvSpPr>
          <p:spPr>
            <a:xfrm>
              <a:off x="2184336" y="22668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4"/>
            <p:cNvSpPr/>
            <p:nvPr/>
          </p:nvSpPr>
          <p:spPr>
            <a:xfrm>
              <a:off x="2186236" y="2266779"/>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4"/>
            <p:cNvSpPr/>
            <p:nvPr/>
          </p:nvSpPr>
          <p:spPr>
            <a:xfrm>
              <a:off x="2169265" y="2264159"/>
              <a:ext cx="394" cy="68"/>
            </a:xfrm>
            <a:custGeom>
              <a:rect b="b" l="l" r="r" t="t"/>
              <a:pathLst>
                <a:path extrusionOk="0" h="5" w="29">
                  <a:moveTo>
                    <a:pt x="0" y="4"/>
                  </a:moveTo>
                  <a:cubicBezTo>
                    <a:pt x="11" y="4"/>
                    <a:pt x="18" y="1"/>
                    <a:pt x="28" y="1"/>
                  </a:cubicBezTo>
                  <a:cubicBezTo>
                    <a:pt x="18" y="1"/>
                    <a:pt x="1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4"/>
            <p:cNvSpPr/>
            <p:nvPr/>
          </p:nvSpPr>
          <p:spPr>
            <a:xfrm>
              <a:off x="2168640" y="2264213"/>
              <a:ext cx="543" cy="41"/>
            </a:xfrm>
            <a:custGeom>
              <a:rect b="b" l="l" r="r" t="t"/>
              <a:pathLst>
                <a:path extrusionOk="0" h="3" w="40">
                  <a:moveTo>
                    <a:pt x="1" y="0"/>
                  </a:moveTo>
                  <a:cubicBezTo>
                    <a:pt x="10" y="2"/>
                    <a:pt x="17" y="3"/>
                    <a:pt x="23" y="3"/>
                  </a:cubicBezTo>
                  <a:cubicBezTo>
                    <a:pt x="29" y="3"/>
                    <a:pt x="34" y="2"/>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4"/>
            <p:cNvSpPr/>
            <p:nvPr/>
          </p:nvSpPr>
          <p:spPr>
            <a:xfrm>
              <a:off x="2170161" y="2262883"/>
              <a:ext cx="869" cy="1100"/>
            </a:xfrm>
            <a:custGeom>
              <a:rect b="b" l="l" r="r" t="t"/>
              <a:pathLst>
                <a:path extrusionOk="0" h="81" w="64">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4"/>
            <p:cNvSpPr/>
            <p:nvPr/>
          </p:nvSpPr>
          <p:spPr>
            <a:xfrm>
              <a:off x="2188178" y="2266019"/>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4"/>
            <p:cNvSpPr/>
            <p:nvPr/>
          </p:nvSpPr>
          <p:spPr>
            <a:xfrm>
              <a:off x="2187893" y="226625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4"/>
            <p:cNvSpPr/>
            <p:nvPr/>
          </p:nvSpPr>
          <p:spPr>
            <a:xfrm>
              <a:off x="2187608" y="226644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4"/>
            <p:cNvSpPr/>
            <p:nvPr/>
          </p:nvSpPr>
          <p:spPr>
            <a:xfrm>
              <a:off x="2186712" y="2266725"/>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4"/>
            <p:cNvSpPr/>
            <p:nvPr/>
          </p:nvSpPr>
          <p:spPr>
            <a:xfrm>
              <a:off x="2259012" y="2212062"/>
              <a:ext cx="14840" cy="2349"/>
            </a:xfrm>
            <a:custGeom>
              <a:rect b="b" l="l" r="r" t="t"/>
              <a:pathLst>
                <a:path extrusionOk="0" h="173" w="1093">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4"/>
            <p:cNvSpPr/>
            <p:nvPr/>
          </p:nvSpPr>
          <p:spPr>
            <a:xfrm>
              <a:off x="2201728" y="22503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4"/>
            <p:cNvSpPr/>
            <p:nvPr/>
          </p:nvSpPr>
          <p:spPr>
            <a:xfrm>
              <a:off x="2193881" y="2234886"/>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4"/>
            <p:cNvSpPr/>
            <p:nvPr/>
          </p:nvSpPr>
          <p:spPr>
            <a:xfrm>
              <a:off x="2203113"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4"/>
            <p:cNvSpPr/>
            <p:nvPr/>
          </p:nvSpPr>
          <p:spPr>
            <a:xfrm>
              <a:off x="2195021" y="223568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4"/>
            <p:cNvSpPr/>
            <p:nvPr/>
          </p:nvSpPr>
          <p:spPr>
            <a:xfrm>
              <a:off x="2195211" y="22359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4"/>
            <p:cNvSpPr/>
            <p:nvPr/>
          </p:nvSpPr>
          <p:spPr>
            <a:xfrm>
              <a:off x="2200927" y="2250228"/>
              <a:ext cx="95" cy="14"/>
            </a:xfrm>
            <a:custGeom>
              <a:rect b="b" l="l" r="r" t="t"/>
              <a:pathLst>
                <a:path extrusionOk="0" h="1" w="7">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4"/>
            <p:cNvSpPr/>
            <p:nvPr/>
          </p:nvSpPr>
          <p:spPr>
            <a:xfrm>
              <a:off x="2194600" y="2235361"/>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4"/>
            <p:cNvSpPr/>
            <p:nvPr/>
          </p:nvSpPr>
          <p:spPr>
            <a:xfrm>
              <a:off x="2194315" y="22351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4"/>
            <p:cNvSpPr/>
            <p:nvPr/>
          </p:nvSpPr>
          <p:spPr>
            <a:xfrm>
              <a:off x="2203588"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4"/>
            <p:cNvSpPr/>
            <p:nvPr/>
          </p:nvSpPr>
          <p:spPr>
            <a:xfrm>
              <a:off x="2195116" y="22358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4"/>
            <p:cNvSpPr/>
            <p:nvPr/>
          </p:nvSpPr>
          <p:spPr>
            <a:xfrm>
              <a:off x="2194831" y="223549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4"/>
            <p:cNvSpPr/>
            <p:nvPr/>
          </p:nvSpPr>
          <p:spPr>
            <a:xfrm>
              <a:off x="2206005" y="2249468"/>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4"/>
            <p:cNvSpPr/>
            <p:nvPr/>
          </p:nvSpPr>
          <p:spPr>
            <a:xfrm>
              <a:off x="2205625" y="224975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4"/>
            <p:cNvSpPr/>
            <p:nvPr/>
          </p:nvSpPr>
          <p:spPr>
            <a:xfrm>
              <a:off x="2258102" y="221329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4"/>
            <p:cNvSpPr/>
            <p:nvPr/>
          </p:nvSpPr>
          <p:spPr>
            <a:xfrm>
              <a:off x="2257722" y="2213732"/>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4"/>
            <p:cNvSpPr/>
            <p:nvPr/>
          </p:nvSpPr>
          <p:spPr>
            <a:xfrm>
              <a:off x="2257152" y="2214533"/>
              <a:ext cx="54" cy="109"/>
            </a:xfrm>
            <a:custGeom>
              <a:rect b="b" l="l" r="r" t="t"/>
              <a:pathLst>
                <a:path extrusionOk="0" h="8" w="4">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4"/>
            <p:cNvSpPr/>
            <p:nvPr/>
          </p:nvSpPr>
          <p:spPr>
            <a:xfrm>
              <a:off x="2257437" y="2214153"/>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4"/>
            <p:cNvSpPr/>
            <p:nvPr/>
          </p:nvSpPr>
          <p:spPr>
            <a:xfrm>
              <a:off x="2258482" y="2212687"/>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4"/>
            <p:cNvSpPr/>
            <p:nvPr/>
          </p:nvSpPr>
          <p:spPr>
            <a:xfrm>
              <a:off x="2204865" y="2250133"/>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4"/>
            <p:cNvSpPr/>
            <p:nvPr/>
          </p:nvSpPr>
          <p:spPr>
            <a:xfrm>
              <a:off x="2258822" y="2212211"/>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4"/>
            <p:cNvSpPr/>
            <p:nvPr/>
          </p:nvSpPr>
          <p:spPr>
            <a:xfrm>
              <a:off x="2193460" y="2234696"/>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4"/>
            <p:cNvSpPr/>
            <p:nvPr/>
          </p:nvSpPr>
          <p:spPr>
            <a:xfrm>
              <a:off x="2205245" y="224994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4"/>
            <p:cNvSpPr/>
            <p:nvPr/>
          </p:nvSpPr>
          <p:spPr>
            <a:xfrm>
              <a:off x="2204485" y="225028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4"/>
            <p:cNvSpPr/>
            <p:nvPr/>
          </p:nvSpPr>
          <p:spPr>
            <a:xfrm>
              <a:off x="2278916" y="2252890"/>
              <a:ext cx="258" cy="163"/>
            </a:xfrm>
            <a:custGeom>
              <a:rect b="b" l="l" r="r" t="t"/>
              <a:pathLst>
                <a:path extrusionOk="0" h="12" w="19">
                  <a:moveTo>
                    <a:pt x="1"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4"/>
            <p:cNvSpPr/>
            <p:nvPr/>
          </p:nvSpPr>
          <p:spPr>
            <a:xfrm>
              <a:off x="2279256" y="2252659"/>
              <a:ext cx="204" cy="204"/>
            </a:xfrm>
            <a:custGeom>
              <a:rect b="b" l="l" r="r" t="t"/>
              <a:pathLst>
                <a:path extrusionOk="0" h="15" w="15">
                  <a:moveTo>
                    <a:pt x="0" y="14"/>
                  </a:moveTo>
                  <a:cubicBezTo>
                    <a:pt x="4" y="11"/>
                    <a:pt x="11" y="7"/>
                    <a:pt x="14" y="0"/>
                  </a:cubicBezTo>
                  <a:cubicBezTo>
                    <a:pt x="11" y="7"/>
                    <a:pt x="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4"/>
            <p:cNvSpPr/>
            <p:nvPr/>
          </p:nvSpPr>
          <p:spPr>
            <a:xfrm>
              <a:off x="2279772" y="2251994"/>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4"/>
            <p:cNvSpPr/>
            <p:nvPr/>
          </p:nvSpPr>
          <p:spPr>
            <a:xfrm>
              <a:off x="2279541" y="2252319"/>
              <a:ext cx="244" cy="299"/>
            </a:xfrm>
            <a:custGeom>
              <a:rect b="b" l="l" r="r" t="t"/>
              <a:pathLst>
                <a:path extrusionOk="0" h="22" w="18">
                  <a:moveTo>
                    <a:pt x="18" y="1"/>
                  </a:moveTo>
                  <a:cubicBezTo>
                    <a:pt x="11" y="8"/>
                    <a:pt x="4" y="15"/>
                    <a:pt x="0" y="22"/>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4"/>
            <p:cNvSpPr/>
            <p:nvPr/>
          </p:nvSpPr>
          <p:spPr>
            <a:xfrm>
              <a:off x="2276445" y="225360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4"/>
            <p:cNvSpPr/>
            <p:nvPr/>
          </p:nvSpPr>
          <p:spPr>
            <a:xfrm>
              <a:off x="2280301" y="225070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4"/>
            <p:cNvSpPr/>
            <p:nvPr/>
          </p:nvSpPr>
          <p:spPr>
            <a:xfrm>
              <a:off x="2280111" y="2251043"/>
              <a:ext cx="109" cy="434"/>
            </a:xfrm>
            <a:custGeom>
              <a:rect b="b" l="l" r="r" t="t"/>
              <a:pathLst>
                <a:path extrusionOk="0" h="32" w="8">
                  <a:moveTo>
                    <a:pt x="0" y="32"/>
                  </a:moveTo>
                  <a:cubicBezTo>
                    <a:pt x="4" y="21"/>
                    <a:pt x="7" y="11"/>
                    <a:pt x="7" y="0"/>
                  </a:cubicBezTo>
                  <a:cubicBezTo>
                    <a:pt x="7" y="11"/>
                    <a:pt x="4"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4"/>
            <p:cNvSpPr/>
            <p:nvPr/>
          </p:nvSpPr>
          <p:spPr>
            <a:xfrm>
              <a:off x="2279962" y="2251613"/>
              <a:ext cx="109" cy="299"/>
            </a:xfrm>
            <a:custGeom>
              <a:rect b="b" l="l" r="r" t="t"/>
              <a:pathLst>
                <a:path extrusionOk="0" h="22" w="8">
                  <a:moveTo>
                    <a:pt x="1" y="21"/>
                  </a:moveTo>
                  <a:cubicBezTo>
                    <a:pt x="4" y="14"/>
                    <a:pt x="4" y="7"/>
                    <a:pt x="8" y="0"/>
                  </a:cubicBezTo>
                  <a:cubicBezTo>
                    <a:pt x="4"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4"/>
            <p:cNvSpPr/>
            <p:nvPr/>
          </p:nvSpPr>
          <p:spPr>
            <a:xfrm>
              <a:off x="2278536" y="2253134"/>
              <a:ext cx="353" cy="149"/>
            </a:xfrm>
            <a:custGeom>
              <a:rect b="b" l="l" r="r" t="t"/>
              <a:pathLst>
                <a:path extrusionOk="0" h="11" w="26">
                  <a:moveTo>
                    <a:pt x="1" y="11"/>
                  </a:moveTo>
                  <a:cubicBezTo>
                    <a:pt x="8" y="7"/>
                    <a:pt x="15" y="4"/>
                    <a:pt x="25" y="0"/>
                  </a:cubicBezTo>
                  <a:cubicBezTo>
                    <a:pt x="15" y="4"/>
                    <a:pt x="8"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4"/>
            <p:cNvSpPr/>
            <p:nvPr/>
          </p:nvSpPr>
          <p:spPr>
            <a:xfrm>
              <a:off x="2276119" y="223958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4"/>
            <p:cNvSpPr/>
            <p:nvPr/>
          </p:nvSpPr>
          <p:spPr>
            <a:xfrm>
              <a:off x="2277111" y="2239869"/>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4"/>
            <p:cNvSpPr/>
            <p:nvPr/>
          </p:nvSpPr>
          <p:spPr>
            <a:xfrm>
              <a:off x="2276595" y="2239679"/>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4"/>
            <p:cNvSpPr/>
            <p:nvPr/>
          </p:nvSpPr>
          <p:spPr>
            <a:xfrm>
              <a:off x="2277735" y="2240154"/>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4"/>
            <p:cNvSpPr/>
            <p:nvPr/>
          </p:nvSpPr>
          <p:spPr>
            <a:xfrm>
              <a:off x="2278210" y="2240439"/>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4"/>
            <p:cNvSpPr/>
            <p:nvPr/>
          </p:nvSpPr>
          <p:spPr>
            <a:xfrm>
              <a:off x="2278726" y="2240779"/>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4"/>
            <p:cNvSpPr/>
            <p:nvPr/>
          </p:nvSpPr>
          <p:spPr>
            <a:xfrm>
              <a:off x="2278210" y="2253270"/>
              <a:ext cx="339" cy="109"/>
            </a:xfrm>
            <a:custGeom>
              <a:rect b="b" l="l" r="r" t="t"/>
              <a:pathLst>
                <a:path extrusionOk="0" h="8" w="25">
                  <a:moveTo>
                    <a:pt x="25" y="1"/>
                  </a:moveTo>
                  <a:cubicBezTo>
                    <a:pt x="14" y="4"/>
                    <a:pt x="7" y="4"/>
                    <a:pt x="0" y="8"/>
                  </a:cubicBezTo>
                  <a:cubicBezTo>
                    <a:pt x="7" y="4"/>
                    <a:pt x="18"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4"/>
            <p:cNvSpPr/>
            <p:nvPr/>
          </p:nvSpPr>
          <p:spPr>
            <a:xfrm>
              <a:off x="2277396" y="225346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4"/>
            <p:cNvSpPr/>
            <p:nvPr/>
          </p:nvSpPr>
          <p:spPr>
            <a:xfrm>
              <a:off x="2276921" y="2253514"/>
              <a:ext cx="394" cy="54"/>
            </a:xfrm>
            <a:custGeom>
              <a:rect b="b" l="l" r="r" t="t"/>
              <a:pathLst>
                <a:path extrusionOk="0" h="4" w="29">
                  <a:moveTo>
                    <a:pt x="1" y="4"/>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4"/>
            <p:cNvSpPr/>
            <p:nvPr/>
          </p:nvSpPr>
          <p:spPr>
            <a:xfrm>
              <a:off x="2277776" y="2253419"/>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4"/>
            <p:cNvSpPr/>
            <p:nvPr/>
          </p:nvSpPr>
          <p:spPr>
            <a:xfrm>
              <a:off x="2276595" y="2253609"/>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4"/>
            <p:cNvSpPr/>
            <p:nvPr/>
          </p:nvSpPr>
          <p:spPr>
            <a:xfrm>
              <a:off x="2275644" y="225355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4"/>
            <p:cNvSpPr/>
            <p:nvPr/>
          </p:nvSpPr>
          <p:spPr>
            <a:xfrm>
              <a:off x="2252019" y="2279556"/>
              <a:ext cx="149" cy="353"/>
            </a:xfrm>
            <a:custGeom>
              <a:rect b="b" l="l" r="r" t="t"/>
              <a:pathLst>
                <a:path extrusionOk="0" h="26" w="11">
                  <a:moveTo>
                    <a:pt x="11"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4"/>
            <p:cNvSpPr/>
            <p:nvPr/>
          </p:nvSpPr>
          <p:spPr>
            <a:xfrm>
              <a:off x="2252155" y="2275999"/>
              <a:ext cx="1589" cy="3476"/>
            </a:xfrm>
            <a:custGeom>
              <a:rect b="b" l="l" r="r" t="t"/>
              <a:pathLst>
                <a:path extrusionOk="0" h="256" w="117">
                  <a:moveTo>
                    <a:pt x="116" y="0"/>
                  </a:moveTo>
                  <a:lnTo>
                    <a:pt x="116" y="0"/>
                  </a:lnTo>
                  <a:cubicBezTo>
                    <a:pt x="71" y="95"/>
                    <a:pt x="25" y="203"/>
                    <a:pt x="1" y="256"/>
                  </a:cubicBezTo>
                  <a:cubicBezTo>
                    <a:pt x="25" y="203"/>
                    <a:pt x="74" y="9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4"/>
            <p:cNvSpPr/>
            <p:nvPr/>
          </p:nvSpPr>
          <p:spPr>
            <a:xfrm>
              <a:off x="2256867" y="2263589"/>
              <a:ext cx="1589" cy="1494"/>
            </a:xfrm>
            <a:custGeom>
              <a:rect b="b" l="l" r="r" t="t"/>
              <a:pathLst>
                <a:path extrusionOk="0" h="110" w="117">
                  <a:moveTo>
                    <a:pt x="116" y="109"/>
                  </a:moveTo>
                  <a:cubicBezTo>
                    <a:pt x="74" y="74"/>
                    <a:pt x="36" y="39"/>
                    <a:pt x="0" y="1"/>
                  </a:cubicBezTo>
                  <a:cubicBezTo>
                    <a:pt x="36" y="39"/>
                    <a:pt x="74" y="74"/>
                    <a:pt x="116"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4"/>
            <p:cNvSpPr/>
            <p:nvPr/>
          </p:nvSpPr>
          <p:spPr>
            <a:xfrm>
              <a:off x="2136461" y="2088588"/>
              <a:ext cx="84819" cy="89883"/>
            </a:xfrm>
            <a:custGeom>
              <a:rect b="b" l="l" r="r" t="t"/>
              <a:pathLst>
                <a:path extrusionOk="0" h="6620" w="6247">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4"/>
            <p:cNvSpPr/>
            <p:nvPr/>
          </p:nvSpPr>
          <p:spPr>
            <a:xfrm>
              <a:off x="2193595" y="217727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4"/>
            <p:cNvSpPr/>
            <p:nvPr/>
          </p:nvSpPr>
          <p:spPr>
            <a:xfrm>
              <a:off x="2185897" y="217769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4"/>
            <p:cNvSpPr/>
            <p:nvPr/>
          </p:nvSpPr>
          <p:spPr>
            <a:xfrm>
              <a:off x="2200113" y="2177372"/>
              <a:ext cx="625" cy="109"/>
            </a:xfrm>
            <a:custGeom>
              <a:rect b="b" l="l" r="r" t="t"/>
              <a:pathLst>
                <a:path extrusionOk="0" h="8" w="46">
                  <a:moveTo>
                    <a:pt x="46"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4"/>
            <p:cNvSpPr/>
            <p:nvPr/>
          </p:nvSpPr>
          <p:spPr>
            <a:xfrm>
              <a:off x="2192889" y="2177317"/>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4"/>
            <p:cNvSpPr/>
            <p:nvPr/>
          </p:nvSpPr>
          <p:spPr>
            <a:xfrm>
              <a:off x="2197492" y="2177277"/>
              <a:ext cx="774" cy="14"/>
            </a:xfrm>
            <a:custGeom>
              <a:rect b="b" l="l" r="r" t="t"/>
              <a:pathLst>
                <a:path extrusionOk="0" h="1" w="57">
                  <a:moveTo>
                    <a:pt x="57"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4"/>
            <p:cNvSpPr/>
            <p:nvPr/>
          </p:nvSpPr>
          <p:spPr>
            <a:xfrm>
              <a:off x="2198497" y="2177277"/>
              <a:ext cx="679" cy="54"/>
            </a:xfrm>
            <a:custGeom>
              <a:rect b="b" l="l" r="r" t="t"/>
              <a:pathLst>
                <a:path extrusionOk="0" h="4" w="50">
                  <a:moveTo>
                    <a:pt x="4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4"/>
            <p:cNvSpPr/>
            <p:nvPr/>
          </p:nvSpPr>
          <p:spPr>
            <a:xfrm>
              <a:off x="2197261" y="21772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4"/>
            <p:cNvSpPr/>
            <p:nvPr/>
          </p:nvSpPr>
          <p:spPr>
            <a:xfrm>
              <a:off x="2195401" y="217727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4"/>
            <p:cNvSpPr/>
            <p:nvPr/>
          </p:nvSpPr>
          <p:spPr>
            <a:xfrm>
              <a:off x="2136421" y="2173421"/>
              <a:ext cx="679" cy="149"/>
            </a:xfrm>
            <a:custGeom>
              <a:rect b="b" l="l" r="r" t="t"/>
              <a:pathLst>
                <a:path extrusionOk="0" h="11" w="50">
                  <a:moveTo>
                    <a:pt x="0" y="11"/>
                  </a:moveTo>
                  <a:lnTo>
                    <a:pt x="4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4"/>
            <p:cNvSpPr/>
            <p:nvPr/>
          </p:nvSpPr>
          <p:spPr>
            <a:xfrm>
              <a:off x="2199257" y="2177317"/>
              <a:ext cx="679" cy="68"/>
            </a:xfrm>
            <a:custGeom>
              <a:rect b="b" l="l" r="r" t="t"/>
              <a:pathLst>
                <a:path extrusionOk="0" h="5" w="50">
                  <a:moveTo>
                    <a:pt x="4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4"/>
            <p:cNvSpPr/>
            <p:nvPr/>
          </p:nvSpPr>
          <p:spPr>
            <a:xfrm>
              <a:off x="2187852" y="2177562"/>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4"/>
            <p:cNvSpPr/>
            <p:nvPr/>
          </p:nvSpPr>
          <p:spPr>
            <a:xfrm>
              <a:off x="2187323" y="217760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4"/>
            <p:cNvSpPr/>
            <p:nvPr/>
          </p:nvSpPr>
          <p:spPr>
            <a:xfrm>
              <a:off x="2186847" y="217760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4"/>
            <p:cNvSpPr/>
            <p:nvPr/>
          </p:nvSpPr>
          <p:spPr>
            <a:xfrm>
              <a:off x="2200832" y="2177467"/>
              <a:ext cx="475" cy="109"/>
            </a:xfrm>
            <a:custGeom>
              <a:rect b="b" l="l" r="r" t="t"/>
              <a:pathLst>
                <a:path extrusionOk="0" h="8" w="35">
                  <a:moveTo>
                    <a:pt x="3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4"/>
            <p:cNvSpPr/>
            <p:nvPr/>
          </p:nvSpPr>
          <p:spPr>
            <a:xfrm>
              <a:off x="2186372" y="217765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4"/>
            <p:cNvSpPr/>
            <p:nvPr/>
          </p:nvSpPr>
          <p:spPr>
            <a:xfrm>
              <a:off x="2192075" y="2177317"/>
              <a:ext cx="489" cy="14"/>
            </a:xfrm>
            <a:custGeom>
              <a:rect b="b" l="l" r="r" t="t"/>
              <a:pathLst>
                <a:path extrusionOk="0" h="1" w="36">
                  <a:moveTo>
                    <a:pt x="36"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4"/>
            <p:cNvSpPr/>
            <p:nvPr/>
          </p:nvSpPr>
          <p:spPr>
            <a:xfrm>
              <a:off x="2191219" y="2177372"/>
              <a:ext cx="394" cy="14"/>
            </a:xfrm>
            <a:custGeom>
              <a:rect b="b" l="l" r="r" t="t"/>
              <a:pathLst>
                <a:path extrusionOk="0" h="1" w="29">
                  <a:moveTo>
                    <a:pt x="29"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4"/>
            <p:cNvSpPr/>
            <p:nvPr/>
          </p:nvSpPr>
          <p:spPr>
            <a:xfrm>
              <a:off x="2190513" y="217741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4"/>
            <p:cNvSpPr/>
            <p:nvPr/>
          </p:nvSpPr>
          <p:spPr>
            <a:xfrm>
              <a:off x="2189223" y="217746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4"/>
            <p:cNvSpPr/>
            <p:nvPr/>
          </p:nvSpPr>
          <p:spPr>
            <a:xfrm>
              <a:off x="2188558" y="217750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4"/>
            <p:cNvSpPr/>
            <p:nvPr/>
          </p:nvSpPr>
          <p:spPr>
            <a:xfrm>
              <a:off x="2189889" y="2177412"/>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4"/>
            <p:cNvSpPr/>
            <p:nvPr/>
          </p:nvSpPr>
          <p:spPr>
            <a:xfrm>
              <a:off x="2194695" y="21772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4"/>
            <p:cNvSpPr/>
            <p:nvPr/>
          </p:nvSpPr>
          <p:spPr>
            <a:xfrm>
              <a:off x="2195971" y="21772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4"/>
            <p:cNvSpPr/>
            <p:nvPr/>
          </p:nvSpPr>
          <p:spPr>
            <a:xfrm>
              <a:off x="2201973" y="2177697"/>
              <a:ext cx="339" cy="163"/>
            </a:xfrm>
            <a:custGeom>
              <a:rect b="b" l="l" r="r" t="t"/>
              <a:pathLst>
                <a:path extrusionOk="0" h="12" w="25">
                  <a:moveTo>
                    <a:pt x="25" y="11"/>
                  </a:moveTo>
                  <a:cubicBezTo>
                    <a:pt x="18" y="8"/>
                    <a:pt x="7" y="4"/>
                    <a:pt x="0" y="1"/>
                  </a:cubicBezTo>
                  <a:cubicBezTo>
                    <a:pt x="7" y="4"/>
                    <a:pt x="18" y="8"/>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4"/>
            <p:cNvSpPr/>
            <p:nvPr/>
          </p:nvSpPr>
          <p:spPr>
            <a:xfrm>
              <a:off x="2201402" y="2177562"/>
              <a:ext cx="489" cy="109"/>
            </a:xfrm>
            <a:custGeom>
              <a:rect b="b" l="l" r="r" t="t"/>
              <a:pathLst>
                <a:path extrusionOk="0" h="8" w="36">
                  <a:moveTo>
                    <a:pt x="35" y="7"/>
                  </a:moveTo>
                  <a:cubicBezTo>
                    <a:pt x="25" y="7"/>
                    <a:pt x="14" y="4"/>
                    <a:pt x="0" y="0"/>
                  </a:cubicBezTo>
                  <a:cubicBezTo>
                    <a:pt x="14" y="4"/>
                    <a:pt x="25" y="7"/>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4"/>
            <p:cNvSpPr/>
            <p:nvPr/>
          </p:nvSpPr>
          <p:spPr>
            <a:xfrm>
              <a:off x="2207865" y="2106307"/>
              <a:ext cx="83624" cy="72463"/>
            </a:xfrm>
            <a:custGeom>
              <a:rect b="b" l="l" r="r" t="t"/>
              <a:pathLst>
                <a:path extrusionOk="0" h="5337" w="6159">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4"/>
            <p:cNvSpPr/>
            <p:nvPr/>
          </p:nvSpPr>
          <p:spPr>
            <a:xfrm>
              <a:off x="2229915" y="217699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4"/>
            <p:cNvSpPr/>
            <p:nvPr/>
          </p:nvSpPr>
          <p:spPr>
            <a:xfrm>
              <a:off x="2229250" y="2175661"/>
              <a:ext cx="109" cy="109"/>
            </a:xfrm>
            <a:custGeom>
              <a:rect b="b" l="l" r="r" t="t"/>
              <a:pathLst>
                <a:path extrusionOk="0" h="8" w="8">
                  <a:moveTo>
                    <a:pt x="1" y="0"/>
                  </a:move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4"/>
            <p:cNvSpPr/>
            <p:nvPr/>
          </p:nvSpPr>
          <p:spPr>
            <a:xfrm>
              <a:off x="2230065" y="2177412"/>
              <a:ext cx="14" cy="68"/>
            </a:xfrm>
            <a:custGeom>
              <a:rect b="b" l="l" r="r" t="t"/>
              <a:pathLst>
                <a:path extrusionOk="0" h="5" w="1">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4"/>
            <p:cNvSpPr/>
            <p:nvPr/>
          </p:nvSpPr>
          <p:spPr>
            <a:xfrm>
              <a:off x="2229494" y="2175892"/>
              <a:ext cx="95" cy="109"/>
            </a:xfrm>
            <a:custGeom>
              <a:rect b="b" l="l" r="r" t="t"/>
              <a:pathLst>
                <a:path extrusionOk="0" h="8" w="7">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4"/>
            <p:cNvSpPr/>
            <p:nvPr/>
          </p:nvSpPr>
          <p:spPr>
            <a:xfrm>
              <a:off x="2228965" y="2175566"/>
              <a:ext cx="244" cy="54"/>
            </a:xfrm>
            <a:custGeom>
              <a:rect b="b" l="l" r="r" t="t"/>
              <a:pathLst>
                <a:path extrusionOk="0" h="4" w="18">
                  <a:moveTo>
                    <a:pt x="1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4"/>
            <p:cNvSpPr/>
            <p:nvPr/>
          </p:nvSpPr>
          <p:spPr>
            <a:xfrm>
              <a:off x="2230010" y="217718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4"/>
            <p:cNvSpPr/>
            <p:nvPr/>
          </p:nvSpPr>
          <p:spPr>
            <a:xfrm>
              <a:off x="2229915" y="21768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4"/>
            <p:cNvSpPr/>
            <p:nvPr/>
          </p:nvSpPr>
          <p:spPr>
            <a:xfrm>
              <a:off x="2229793" y="2176353"/>
              <a:ext cx="95" cy="177"/>
            </a:xfrm>
            <a:custGeom>
              <a:rect b="b" l="l" r="r" t="t"/>
              <a:pathLst>
                <a:path extrusionOk="0" h="13" w="7">
                  <a:moveTo>
                    <a:pt x="2" y="1"/>
                  </a:moveTo>
                  <a:cubicBezTo>
                    <a:pt x="1" y="1"/>
                    <a:pt x="6" y="9"/>
                    <a:pt x="6" y="12"/>
                  </a:cubicBezTo>
                  <a:cubicBezTo>
                    <a:pt x="6" y="9"/>
                    <a:pt x="6" y="5"/>
                    <a:pt x="3" y="2"/>
                  </a:cubicBezTo>
                  <a:cubicBezTo>
                    <a:pt x="2" y="1"/>
                    <a:pt x="2" y="1"/>
                    <a:pt x="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4"/>
            <p:cNvSpPr/>
            <p:nvPr/>
          </p:nvSpPr>
          <p:spPr>
            <a:xfrm>
              <a:off x="2229684" y="2176082"/>
              <a:ext cx="109" cy="163"/>
            </a:xfrm>
            <a:custGeom>
              <a:rect b="b" l="l" r="r" t="t"/>
              <a:pathLst>
                <a:path extrusionOk="0" h="12" w="8">
                  <a:moveTo>
                    <a:pt x="7" y="11"/>
                  </a:moveTo>
                  <a:cubicBezTo>
                    <a:pt x="4" y="8"/>
                    <a:pt x="4" y="4"/>
                    <a:pt x="0" y="1"/>
                  </a:cubicBezTo>
                  <a:cubicBezTo>
                    <a:pt x="4" y="4"/>
                    <a:pt x="4" y="8"/>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4"/>
            <p:cNvSpPr/>
            <p:nvPr/>
          </p:nvSpPr>
          <p:spPr>
            <a:xfrm>
              <a:off x="2218836" y="2175172"/>
              <a:ext cx="10142" cy="733"/>
            </a:xfrm>
            <a:custGeom>
              <a:rect b="b" l="l" r="r" t="t"/>
              <a:pathLst>
                <a:path extrusionOk="0" h="54" w="747">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4"/>
            <p:cNvSpPr/>
            <p:nvPr/>
          </p:nvSpPr>
          <p:spPr>
            <a:xfrm>
              <a:off x="2261483" y="2161065"/>
              <a:ext cx="5051" cy="149"/>
            </a:xfrm>
            <a:custGeom>
              <a:rect b="b" l="l" r="r" t="t"/>
              <a:pathLst>
                <a:path extrusionOk="0" h="11" w="372">
                  <a:moveTo>
                    <a:pt x="0" y="11"/>
                  </a:moveTo>
                  <a:lnTo>
                    <a:pt x="371" y="0"/>
                  </a:lnTo>
                  <a:lnTo>
                    <a:pt x="3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4"/>
            <p:cNvSpPr/>
            <p:nvPr/>
          </p:nvSpPr>
          <p:spPr>
            <a:xfrm>
              <a:off x="2231816" y="2177032"/>
              <a:ext cx="584" cy="109"/>
            </a:xfrm>
            <a:custGeom>
              <a:rect b="b" l="l" r="r" t="t"/>
              <a:pathLst>
                <a:path extrusionOk="0" h="8" w="43">
                  <a:moveTo>
                    <a:pt x="1" y="8"/>
                  </a:moveTo>
                  <a:cubicBezTo>
                    <a:pt x="15" y="4"/>
                    <a:pt x="32" y="4"/>
                    <a:pt x="43" y="1"/>
                  </a:cubicBezTo>
                  <a:cubicBezTo>
                    <a:pt x="32" y="4"/>
                    <a:pt x="15"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4"/>
            <p:cNvSpPr/>
            <p:nvPr/>
          </p:nvSpPr>
          <p:spPr>
            <a:xfrm>
              <a:off x="2231056" y="2177127"/>
              <a:ext cx="638" cy="109"/>
            </a:xfrm>
            <a:custGeom>
              <a:rect b="b" l="l" r="r" t="t"/>
              <a:pathLst>
                <a:path extrusionOk="0" h="8" w="47">
                  <a:moveTo>
                    <a:pt x="1" y="8"/>
                  </a:moveTo>
                  <a:lnTo>
                    <a:pt x="4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4"/>
            <p:cNvSpPr/>
            <p:nvPr/>
          </p:nvSpPr>
          <p:spPr>
            <a:xfrm>
              <a:off x="2230105" y="2177277"/>
              <a:ext cx="774" cy="204"/>
            </a:xfrm>
            <a:custGeom>
              <a:rect b="b" l="l" r="r" t="t"/>
              <a:pathLst>
                <a:path extrusionOk="0" h="15" w="57">
                  <a:moveTo>
                    <a:pt x="57"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4"/>
            <p:cNvSpPr/>
            <p:nvPr/>
          </p:nvSpPr>
          <p:spPr>
            <a:xfrm>
              <a:off x="2232536" y="2177032"/>
              <a:ext cx="489" cy="14"/>
            </a:xfrm>
            <a:custGeom>
              <a:rect b="b" l="l" r="r" t="t"/>
              <a:pathLst>
                <a:path extrusionOk="0" h="1" w="36">
                  <a:moveTo>
                    <a:pt x="0" y="1"/>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4"/>
            <p:cNvSpPr/>
            <p:nvPr/>
          </p:nvSpPr>
          <p:spPr>
            <a:xfrm>
              <a:off x="2233106" y="2176991"/>
              <a:ext cx="434" cy="14"/>
            </a:xfrm>
            <a:custGeom>
              <a:rect b="b" l="l" r="r" t="t"/>
              <a:pathLst>
                <a:path extrusionOk="0" h="1" w="32">
                  <a:moveTo>
                    <a:pt x="0" y="0"/>
                  </a:moveTo>
                  <a:cubicBezTo>
                    <a:pt x="11" y="0"/>
                    <a:pt x="21" y="0"/>
                    <a:pt x="32" y="0"/>
                  </a:cubicBezTo>
                  <a:cubicBezTo>
                    <a:pt x="21"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4"/>
            <p:cNvSpPr/>
            <p:nvPr/>
          </p:nvSpPr>
          <p:spPr>
            <a:xfrm>
              <a:off x="2258672" y="2052499"/>
              <a:ext cx="12464" cy="10170"/>
            </a:xfrm>
            <a:custGeom>
              <a:rect b="b" l="l" r="r" t="t"/>
              <a:pathLst>
                <a:path extrusionOk="0" h="749" w="918">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4"/>
            <p:cNvSpPr/>
            <p:nvPr/>
          </p:nvSpPr>
          <p:spPr>
            <a:xfrm>
              <a:off x="2348080" y="1953764"/>
              <a:ext cx="75016" cy="100080"/>
            </a:xfrm>
            <a:custGeom>
              <a:rect b="b" l="l" r="r" t="t"/>
              <a:pathLst>
                <a:path extrusionOk="0" h="7371" w="5525">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4"/>
            <p:cNvSpPr/>
            <p:nvPr/>
          </p:nvSpPr>
          <p:spPr>
            <a:xfrm>
              <a:off x="1953274" y="1764276"/>
              <a:ext cx="85620" cy="66543"/>
            </a:xfrm>
            <a:custGeom>
              <a:rect b="b" l="l" r="r" t="t"/>
              <a:pathLst>
                <a:path extrusionOk="0" h="4901" w="6306">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4"/>
            <p:cNvSpPr/>
            <p:nvPr/>
          </p:nvSpPr>
          <p:spPr>
            <a:xfrm>
              <a:off x="2104473" y="1751839"/>
              <a:ext cx="29151" cy="57216"/>
            </a:xfrm>
            <a:custGeom>
              <a:rect b="b" l="l" r="r" t="t"/>
              <a:pathLst>
                <a:path extrusionOk="0" h="4214" w="2147">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4"/>
            <p:cNvSpPr/>
            <p:nvPr/>
          </p:nvSpPr>
          <p:spPr>
            <a:xfrm>
              <a:off x="1983932" y="1753020"/>
              <a:ext cx="152883" cy="146433"/>
            </a:xfrm>
            <a:custGeom>
              <a:rect b="b" l="l" r="r" t="t"/>
              <a:pathLst>
                <a:path extrusionOk="0" h="10785" w="1126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4"/>
            <p:cNvSpPr/>
            <p:nvPr/>
          </p:nvSpPr>
          <p:spPr>
            <a:xfrm>
              <a:off x="2000849" y="1814649"/>
              <a:ext cx="14" cy="109"/>
            </a:xfrm>
            <a:custGeom>
              <a:rect b="b" l="l" r="r" t="t"/>
              <a:pathLst>
                <a:path extrusionOk="0" h="8" w="1">
                  <a:moveTo>
                    <a:pt x="1" y="7"/>
                  </a:moveTo>
                  <a:cubicBezTo>
                    <a:pt x="1" y="4"/>
                    <a:pt x="1" y="4"/>
                    <a:pt x="1" y="0"/>
                  </a:cubicBez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4"/>
            <p:cNvSpPr/>
            <p:nvPr/>
          </p:nvSpPr>
          <p:spPr>
            <a:xfrm>
              <a:off x="2021202" y="1799102"/>
              <a:ext cx="149" cy="869"/>
            </a:xfrm>
            <a:custGeom>
              <a:rect b="b" l="l" r="r" t="t"/>
              <a:pathLst>
                <a:path extrusionOk="0" h="64" w="11">
                  <a:moveTo>
                    <a:pt x="11" y="0"/>
                  </a:moveTo>
                  <a:cubicBezTo>
                    <a:pt x="7" y="14"/>
                    <a:pt x="4" y="39"/>
                    <a:pt x="0" y="63"/>
                  </a:cubicBezTo>
                  <a:cubicBezTo>
                    <a:pt x="4" y="39"/>
                    <a:pt x="7" y="1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4"/>
            <p:cNvSpPr/>
            <p:nvPr/>
          </p:nvSpPr>
          <p:spPr>
            <a:xfrm>
              <a:off x="2034372" y="1771296"/>
              <a:ext cx="244" cy="434"/>
            </a:xfrm>
            <a:custGeom>
              <a:rect b="b" l="l" r="r" t="t"/>
              <a:pathLst>
                <a:path extrusionOk="0" h="32" w="18">
                  <a:moveTo>
                    <a:pt x="18" y="32"/>
                  </a:moveTo>
                  <a:cubicBezTo>
                    <a:pt x="11" y="21"/>
                    <a:pt x="4" y="11"/>
                    <a:pt x="0" y="0"/>
                  </a:cubicBezTo>
                  <a:cubicBezTo>
                    <a:pt x="4" y="11"/>
                    <a:pt x="11" y="21"/>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4"/>
            <p:cNvSpPr/>
            <p:nvPr/>
          </p:nvSpPr>
          <p:spPr>
            <a:xfrm>
              <a:off x="1995581" y="1816645"/>
              <a:ext cx="1534" cy="299"/>
            </a:xfrm>
            <a:custGeom>
              <a:rect b="b" l="l" r="r" t="t"/>
              <a:pathLst>
                <a:path extrusionOk="0" h="22" w="113">
                  <a:moveTo>
                    <a:pt x="0" y="21"/>
                  </a:moveTo>
                  <a:cubicBezTo>
                    <a:pt x="35" y="7"/>
                    <a:pt x="74" y="0"/>
                    <a:pt x="112" y="4"/>
                  </a:cubicBezTo>
                  <a:cubicBezTo>
                    <a:pt x="74" y="0"/>
                    <a:pt x="35" y="7"/>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4"/>
            <p:cNvSpPr/>
            <p:nvPr/>
          </p:nvSpPr>
          <p:spPr>
            <a:xfrm>
              <a:off x="2034603" y="1771771"/>
              <a:ext cx="204" cy="299"/>
            </a:xfrm>
            <a:custGeom>
              <a:rect b="b" l="l" r="r" t="t"/>
              <a:pathLst>
                <a:path extrusionOk="0" h="22" w="15">
                  <a:moveTo>
                    <a:pt x="1" y="0"/>
                  </a:moveTo>
                  <a:cubicBezTo>
                    <a:pt x="4" y="7"/>
                    <a:pt x="11" y="18"/>
                    <a:pt x="15" y="21"/>
                  </a:cubicBezTo>
                  <a:cubicBezTo>
                    <a:pt x="11" y="18"/>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4"/>
            <p:cNvSpPr/>
            <p:nvPr/>
          </p:nvSpPr>
          <p:spPr>
            <a:xfrm>
              <a:off x="2034182" y="1771051"/>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4"/>
            <p:cNvSpPr/>
            <p:nvPr/>
          </p:nvSpPr>
          <p:spPr>
            <a:xfrm>
              <a:off x="1997672" y="1816115"/>
              <a:ext cx="2675" cy="611"/>
            </a:xfrm>
            <a:custGeom>
              <a:rect b="b" l="l" r="r" t="t"/>
              <a:pathLst>
                <a:path extrusionOk="0" h="45" w="197">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4"/>
            <p:cNvSpPr/>
            <p:nvPr/>
          </p:nvSpPr>
          <p:spPr>
            <a:xfrm>
              <a:off x="2027950" y="1795491"/>
              <a:ext cx="8282" cy="434"/>
            </a:xfrm>
            <a:custGeom>
              <a:rect b="b" l="l" r="r" t="t"/>
              <a:pathLst>
                <a:path extrusionOk="0" h="32" w="610">
                  <a:moveTo>
                    <a:pt x="610" y="32"/>
                  </a:moveTo>
                  <a:cubicBezTo>
                    <a:pt x="477" y="25"/>
                    <a:pt x="91" y="0"/>
                    <a:pt x="0" y="32"/>
                  </a:cubicBezTo>
                  <a:cubicBezTo>
                    <a:pt x="91" y="0"/>
                    <a:pt x="477" y="25"/>
                    <a:pt x="61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4"/>
            <p:cNvSpPr/>
            <p:nvPr/>
          </p:nvSpPr>
          <p:spPr>
            <a:xfrm>
              <a:off x="2110135" y="1764018"/>
              <a:ext cx="54" cy="258"/>
            </a:xfrm>
            <a:custGeom>
              <a:rect b="b" l="l" r="r" t="t"/>
              <a:pathLst>
                <a:path extrusionOk="0" h="19" w="4">
                  <a:moveTo>
                    <a:pt x="0" y="1"/>
                  </a:moveTo>
                  <a:cubicBezTo>
                    <a:pt x="0" y="8"/>
                    <a:pt x="0"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4"/>
            <p:cNvSpPr/>
            <p:nvPr/>
          </p:nvSpPr>
          <p:spPr>
            <a:xfrm>
              <a:off x="2110270" y="1764493"/>
              <a:ext cx="68" cy="258"/>
            </a:xfrm>
            <a:custGeom>
              <a:rect b="b" l="l" r="r" t="t"/>
              <a:pathLst>
                <a:path extrusionOk="0" h="19" w="5">
                  <a:moveTo>
                    <a:pt x="1" y="1"/>
                  </a:moveTo>
                  <a:cubicBezTo>
                    <a:pt x="1" y="8"/>
                    <a:pt x="1" y="11"/>
                    <a:pt x="4" y="18"/>
                  </a:cubicBez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4"/>
            <p:cNvSpPr/>
            <p:nvPr/>
          </p:nvSpPr>
          <p:spPr>
            <a:xfrm>
              <a:off x="2110080" y="1763448"/>
              <a:ext cx="68" cy="299"/>
            </a:xfrm>
            <a:custGeom>
              <a:rect b="b" l="l" r="r" t="t"/>
              <a:pathLst>
                <a:path extrusionOk="0" h="22" w="5">
                  <a:moveTo>
                    <a:pt x="1" y="1"/>
                  </a:moveTo>
                  <a:cubicBezTo>
                    <a:pt x="1" y="8"/>
                    <a:pt x="1" y="15"/>
                    <a:pt x="4"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4"/>
            <p:cNvSpPr/>
            <p:nvPr/>
          </p:nvSpPr>
          <p:spPr>
            <a:xfrm>
              <a:off x="2110039" y="1759836"/>
              <a:ext cx="14" cy="448"/>
            </a:xfrm>
            <a:custGeom>
              <a:rect b="b" l="l" r="r" t="t"/>
              <a:pathLst>
                <a:path extrusionOk="0" h="33" w="1">
                  <a:moveTo>
                    <a:pt x="0" y="1"/>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4"/>
            <p:cNvSpPr/>
            <p:nvPr/>
          </p:nvSpPr>
          <p:spPr>
            <a:xfrm>
              <a:off x="2110039" y="1762878"/>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4"/>
            <p:cNvSpPr/>
            <p:nvPr/>
          </p:nvSpPr>
          <p:spPr>
            <a:xfrm>
              <a:off x="2119218" y="180970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4"/>
            <p:cNvSpPr/>
            <p:nvPr/>
          </p:nvSpPr>
          <p:spPr>
            <a:xfrm>
              <a:off x="2110555" y="1765349"/>
              <a:ext cx="68" cy="204"/>
            </a:xfrm>
            <a:custGeom>
              <a:rect b="b" l="l" r="r" t="t"/>
              <a:pathLst>
                <a:path extrusionOk="0" h="15" w="5">
                  <a:moveTo>
                    <a:pt x="1" y="1"/>
                  </a:moveTo>
                  <a:lnTo>
                    <a:pt x="1" y="1"/>
                  </a:lnTo>
                  <a:cubicBezTo>
                    <a:pt x="1" y="4"/>
                    <a:pt x="4" y="11"/>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4"/>
            <p:cNvSpPr/>
            <p:nvPr/>
          </p:nvSpPr>
          <p:spPr>
            <a:xfrm>
              <a:off x="2119028" y="1808987"/>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4"/>
            <p:cNvSpPr/>
            <p:nvPr/>
          </p:nvSpPr>
          <p:spPr>
            <a:xfrm>
              <a:off x="2110365" y="1764969"/>
              <a:ext cx="109" cy="204"/>
            </a:xfrm>
            <a:custGeom>
              <a:rect b="b" l="l" r="r" t="t"/>
              <a:pathLst>
                <a:path extrusionOk="0" h="15" w="8">
                  <a:moveTo>
                    <a:pt x="1" y="1"/>
                  </a:moveTo>
                  <a:lnTo>
                    <a:pt x="1" y="1"/>
                  </a:ln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4"/>
            <p:cNvSpPr/>
            <p:nvPr/>
          </p:nvSpPr>
          <p:spPr>
            <a:xfrm>
              <a:off x="2110080" y="1758981"/>
              <a:ext cx="14" cy="448"/>
            </a:xfrm>
            <a:custGeom>
              <a:rect b="b" l="l" r="r" t="t"/>
              <a:pathLst>
                <a:path extrusionOk="0" h="33" w="1">
                  <a:moveTo>
                    <a:pt x="1" y="1"/>
                  </a:moveTo>
                  <a:cubicBezTo>
                    <a:pt x="1" y="11"/>
                    <a:pt x="1" y="22"/>
                    <a:pt x="1" y="32"/>
                  </a:cubicBez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4"/>
            <p:cNvSpPr/>
            <p:nvPr/>
          </p:nvSpPr>
          <p:spPr>
            <a:xfrm>
              <a:off x="2109985" y="1762212"/>
              <a:ext cx="14" cy="299"/>
            </a:xfrm>
            <a:custGeom>
              <a:rect b="b" l="l" r="r" t="t"/>
              <a:pathLst>
                <a:path extrusionOk="0" h="22" w="1">
                  <a:moveTo>
                    <a:pt x="1" y="1"/>
                  </a:moveTo>
                  <a:lnTo>
                    <a:pt x="1" y="22"/>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4"/>
            <p:cNvSpPr/>
            <p:nvPr/>
          </p:nvSpPr>
          <p:spPr>
            <a:xfrm>
              <a:off x="2109985" y="1760692"/>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4"/>
            <p:cNvSpPr/>
            <p:nvPr/>
          </p:nvSpPr>
          <p:spPr>
            <a:xfrm>
              <a:off x="2109985" y="1761452"/>
              <a:ext cx="14" cy="394"/>
            </a:xfrm>
            <a:custGeom>
              <a:rect b="b" l="l" r="r" t="t"/>
              <a:pathLst>
                <a:path extrusionOk="0" h="29" w="1">
                  <a:moveTo>
                    <a:pt x="1"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4"/>
            <p:cNvSpPr/>
            <p:nvPr/>
          </p:nvSpPr>
          <p:spPr>
            <a:xfrm>
              <a:off x="2110705" y="1765688"/>
              <a:ext cx="109" cy="149"/>
            </a:xfrm>
            <a:custGeom>
              <a:rect b="b" l="l" r="r" t="t"/>
              <a:pathLst>
                <a:path extrusionOk="0" h="11" w="8">
                  <a:moveTo>
                    <a:pt x="0" y="0"/>
                  </a:moveTo>
                  <a:cubicBezTo>
                    <a:pt x="0" y="4"/>
                    <a:pt x="4" y="7"/>
                    <a:pt x="7" y="11"/>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4"/>
            <p:cNvSpPr/>
            <p:nvPr/>
          </p:nvSpPr>
          <p:spPr>
            <a:xfrm>
              <a:off x="2110135" y="1757990"/>
              <a:ext cx="54" cy="489"/>
            </a:xfrm>
            <a:custGeom>
              <a:rect b="b" l="l" r="r" t="t"/>
              <a:pathLst>
                <a:path extrusionOk="0" h="36" w="4">
                  <a:moveTo>
                    <a:pt x="4" y="0"/>
                  </a:moveTo>
                  <a:cubicBezTo>
                    <a:pt x="4" y="14"/>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4"/>
            <p:cNvSpPr/>
            <p:nvPr/>
          </p:nvSpPr>
          <p:spPr>
            <a:xfrm>
              <a:off x="2110230" y="1756985"/>
              <a:ext cx="54" cy="489"/>
            </a:xfrm>
            <a:custGeom>
              <a:rect b="b" l="l" r="r" t="t"/>
              <a:pathLst>
                <a:path extrusionOk="0" h="36" w="4">
                  <a:moveTo>
                    <a:pt x="4" y="1"/>
                  </a:moveTo>
                  <a:cubicBezTo>
                    <a:pt x="4" y="11"/>
                    <a:pt x="0" y="25"/>
                    <a:pt x="0" y="36"/>
                  </a:cubicBezTo>
                  <a:cubicBezTo>
                    <a:pt x="0" y="25"/>
                    <a:pt x="4"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4"/>
            <p:cNvSpPr/>
            <p:nvPr/>
          </p:nvSpPr>
          <p:spPr>
            <a:xfrm>
              <a:off x="2110365" y="1755899"/>
              <a:ext cx="68" cy="530"/>
            </a:xfrm>
            <a:custGeom>
              <a:rect b="b" l="l" r="r" t="t"/>
              <a:pathLst>
                <a:path extrusionOk="0" h="39" w="5">
                  <a:moveTo>
                    <a:pt x="4" y="0"/>
                  </a:moveTo>
                  <a:cubicBezTo>
                    <a:pt x="4" y="14"/>
                    <a:pt x="1" y="25"/>
                    <a:pt x="1" y="39"/>
                  </a:cubicBezTo>
                  <a:cubicBezTo>
                    <a:pt x="1"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4"/>
            <p:cNvSpPr/>
            <p:nvPr/>
          </p:nvSpPr>
          <p:spPr>
            <a:xfrm>
              <a:off x="2110515" y="1754704"/>
              <a:ext cx="54" cy="638"/>
            </a:xfrm>
            <a:custGeom>
              <a:rect b="b" l="l" r="r" t="t"/>
              <a:pathLst>
                <a:path extrusionOk="0" h="47" w="4">
                  <a:moveTo>
                    <a:pt x="4" y="1"/>
                  </a:moveTo>
                  <a:lnTo>
                    <a:pt x="4" y="1"/>
                  </a:lnTo>
                  <a:cubicBezTo>
                    <a:pt x="4" y="15"/>
                    <a:pt x="0" y="32"/>
                    <a:pt x="0" y="46"/>
                  </a:cubicBezTo>
                  <a:cubicBezTo>
                    <a:pt x="0" y="32"/>
                    <a:pt x="4"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4"/>
            <p:cNvSpPr/>
            <p:nvPr/>
          </p:nvSpPr>
          <p:spPr>
            <a:xfrm>
              <a:off x="2119734" y="1788268"/>
              <a:ext cx="110385" cy="105294"/>
            </a:xfrm>
            <a:custGeom>
              <a:rect b="b" l="l" r="r" t="t"/>
              <a:pathLst>
                <a:path extrusionOk="0" h="7755" w="813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4"/>
            <p:cNvSpPr/>
            <p:nvPr/>
          </p:nvSpPr>
          <p:spPr>
            <a:xfrm>
              <a:off x="2135375" y="1790168"/>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4"/>
            <p:cNvSpPr/>
            <p:nvPr/>
          </p:nvSpPr>
          <p:spPr>
            <a:xfrm>
              <a:off x="2127962" y="1796916"/>
              <a:ext cx="434" cy="434"/>
            </a:xfrm>
            <a:custGeom>
              <a:rect b="b" l="l" r="r" t="t"/>
              <a:pathLst>
                <a:path extrusionOk="0" h="32" w="32">
                  <a:moveTo>
                    <a:pt x="0" y="32"/>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4"/>
            <p:cNvSpPr/>
            <p:nvPr/>
          </p:nvSpPr>
          <p:spPr>
            <a:xfrm>
              <a:off x="2128573" y="1796577"/>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4"/>
            <p:cNvSpPr/>
            <p:nvPr/>
          </p:nvSpPr>
          <p:spPr>
            <a:xfrm>
              <a:off x="2135416" y="1789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4"/>
            <p:cNvSpPr/>
            <p:nvPr/>
          </p:nvSpPr>
          <p:spPr>
            <a:xfrm>
              <a:off x="2131668" y="1793821"/>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4"/>
            <p:cNvSpPr/>
            <p:nvPr/>
          </p:nvSpPr>
          <p:spPr>
            <a:xfrm>
              <a:off x="2131899" y="1793726"/>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4"/>
            <p:cNvSpPr/>
            <p:nvPr/>
          </p:nvSpPr>
          <p:spPr>
            <a:xfrm>
              <a:off x="2131763" y="1793821"/>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4"/>
            <p:cNvSpPr/>
            <p:nvPr/>
          </p:nvSpPr>
          <p:spPr>
            <a:xfrm>
              <a:off x="2121825" y="1808036"/>
              <a:ext cx="2580" cy="2485"/>
            </a:xfrm>
            <a:custGeom>
              <a:rect b="b" l="l" r="r" t="t"/>
              <a:pathLst>
                <a:path extrusionOk="0" h="183" w="190">
                  <a:moveTo>
                    <a:pt x="190" y="1"/>
                  </a:moveTo>
                  <a:cubicBezTo>
                    <a:pt x="141" y="74"/>
                    <a:pt x="78" y="137"/>
                    <a:pt x="1" y="183"/>
                  </a:cubicBezTo>
                  <a:lnTo>
                    <a:pt x="1" y="183"/>
                  </a:lnTo>
                  <a:cubicBezTo>
                    <a:pt x="78" y="137"/>
                    <a:pt x="141" y="74"/>
                    <a:pt x="19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4"/>
            <p:cNvSpPr/>
            <p:nvPr/>
          </p:nvSpPr>
          <p:spPr>
            <a:xfrm>
              <a:off x="2120929" y="1810847"/>
              <a:ext cx="448" cy="299"/>
            </a:xfrm>
            <a:custGeom>
              <a:rect b="b" l="l" r="r" t="t"/>
              <a:pathLst>
                <a:path extrusionOk="0" h="22" w="33">
                  <a:moveTo>
                    <a:pt x="33" y="0"/>
                  </a:moveTo>
                  <a:lnTo>
                    <a:pt x="28" y="4"/>
                  </a:lnTo>
                  <a:lnTo>
                    <a:pt x="0" y="21"/>
                  </a:lnTo>
                  <a:lnTo>
                    <a:pt x="7" y="18"/>
                  </a:lnTo>
                  <a:lnTo>
                    <a:pt x="3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4"/>
            <p:cNvSpPr/>
            <p:nvPr/>
          </p:nvSpPr>
          <p:spPr>
            <a:xfrm>
              <a:off x="2135375" y="178963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4"/>
            <p:cNvSpPr/>
            <p:nvPr/>
          </p:nvSpPr>
          <p:spPr>
            <a:xfrm>
              <a:off x="2135470" y="17883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4"/>
            <p:cNvSpPr/>
            <p:nvPr/>
          </p:nvSpPr>
          <p:spPr>
            <a:xfrm>
              <a:off x="2120114" y="1812884"/>
              <a:ext cx="964" cy="1684"/>
            </a:xfrm>
            <a:custGeom>
              <a:rect b="b" l="l" r="r" t="t"/>
              <a:pathLst>
                <a:path extrusionOk="0" h="124" w="71">
                  <a:moveTo>
                    <a:pt x="1" y="1"/>
                  </a:moveTo>
                  <a:cubicBezTo>
                    <a:pt x="18" y="39"/>
                    <a:pt x="46" y="85"/>
                    <a:pt x="71" y="123"/>
                  </a:cubicBezTo>
                  <a:cubicBezTo>
                    <a:pt x="46" y="85"/>
                    <a:pt x="18"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4"/>
            <p:cNvSpPr/>
            <p:nvPr/>
          </p:nvSpPr>
          <p:spPr>
            <a:xfrm>
              <a:off x="2137222" y="1859943"/>
              <a:ext cx="163" cy="244"/>
            </a:xfrm>
            <a:custGeom>
              <a:rect b="b" l="l" r="r" t="t"/>
              <a:pathLst>
                <a:path extrusionOk="0" h="18" w="12">
                  <a:moveTo>
                    <a:pt x="1"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4"/>
            <p:cNvSpPr/>
            <p:nvPr/>
          </p:nvSpPr>
          <p:spPr>
            <a:xfrm>
              <a:off x="2134615" y="185741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4"/>
            <p:cNvSpPr/>
            <p:nvPr/>
          </p:nvSpPr>
          <p:spPr>
            <a:xfrm>
              <a:off x="2136706" y="1859034"/>
              <a:ext cx="149" cy="204"/>
            </a:xfrm>
            <a:custGeom>
              <a:rect b="b" l="l" r="r" t="t"/>
              <a:pathLst>
                <a:path extrusionOk="0" h="15" w="11">
                  <a:moveTo>
                    <a:pt x="0" y="1"/>
                  </a:moveTo>
                  <a:lnTo>
                    <a:pt x="1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4"/>
            <p:cNvSpPr/>
            <p:nvPr/>
          </p:nvSpPr>
          <p:spPr>
            <a:xfrm>
              <a:off x="2137466" y="1860459"/>
              <a:ext cx="149" cy="258"/>
            </a:xfrm>
            <a:custGeom>
              <a:rect b="b" l="l" r="r" t="t"/>
              <a:pathLst>
                <a:path extrusionOk="0" h="19" w="11">
                  <a:moveTo>
                    <a:pt x="0" y="1"/>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4"/>
            <p:cNvSpPr/>
            <p:nvPr/>
          </p:nvSpPr>
          <p:spPr>
            <a:xfrm>
              <a:off x="2119788" y="1811132"/>
              <a:ext cx="1195" cy="964"/>
            </a:xfrm>
            <a:custGeom>
              <a:rect b="b" l="l" r="r" t="t"/>
              <a:pathLst>
                <a:path extrusionOk="0" h="71" w="88">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4"/>
            <p:cNvSpPr/>
            <p:nvPr/>
          </p:nvSpPr>
          <p:spPr>
            <a:xfrm>
              <a:off x="2137697" y="1861029"/>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4"/>
            <p:cNvSpPr/>
            <p:nvPr/>
          </p:nvSpPr>
          <p:spPr>
            <a:xfrm>
              <a:off x="2135036" y="1857567"/>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4"/>
            <p:cNvSpPr/>
            <p:nvPr/>
          </p:nvSpPr>
          <p:spPr>
            <a:xfrm>
              <a:off x="2137982" y="1861654"/>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4"/>
            <p:cNvSpPr/>
            <p:nvPr/>
          </p:nvSpPr>
          <p:spPr>
            <a:xfrm>
              <a:off x="2138172" y="186226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4"/>
            <p:cNvSpPr/>
            <p:nvPr/>
          </p:nvSpPr>
          <p:spPr>
            <a:xfrm>
              <a:off x="2136081" y="185827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4"/>
            <p:cNvSpPr/>
            <p:nvPr/>
          </p:nvSpPr>
          <p:spPr>
            <a:xfrm>
              <a:off x="2136421" y="185861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4"/>
            <p:cNvSpPr/>
            <p:nvPr/>
          </p:nvSpPr>
          <p:spPr>
            <a:xfrm>
              <a:off x="2135755" y="1857947"/>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4"/>
            <p:cNvSpPr/>
            <p:nvPr/>
          </p:nvSpPr>
          <p:spPr>
            <a:xfrm>
              <a:off x="2119883" y="1812408"/>
              <a:ext cx="54" cy="109"/>
            </a:xfrm>
            <a:custGeom>
              <a:rect b="b" l="l" r="r" t="t"/>
              <a:pathLst>
                <a:path extrusionOk="0" h="8" w="4">
                  <a:moveTo>
                    <a:pt x="0"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4"/>
            <p:cNvSpPr/>
            <p:nvPr/>
          </p:nvSpPr>
          <p:spPr>
            <a:xfrm>
              <a:off x="2119788" y="1812218"/>
              <a:ext cx="14" cy="109"/>
            </a:xfrm>
            <a:custGeom>
              <a:rect b="b" l="l" r="r" t="t"/>
              <a:pathLst>
                <a:path extrusionOk="0" h="8" w="1">
                  <a:moveTo>
                    <a:pt x="0" y="1"/>
                  </a:moveTo>
                  <a:lnTo>
                    <a:pt x="0" y="4"/>
                  </a:lnTo>
                  <a:cubicBezTo>
                    <a:pt x="0" y="8"/>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4"/>
            <p:cNvSpPr/>
            <p:nvPr/>
          </p:nvSpPr>
          <p:spPr>
            <a:xfrm>
              <a:off x="2135416" y="185770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4"/>
            <p:cNvSpPr/>
            <p:nvPr/>
          </p:nvSpPr>
          <p:spPr>
            <a:xfrm>
              <a:off x="2119978" y="181265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4"/>
            <p:cNvSpPr/>
            <p:nvPr/>
          </p:nvSpPr>
          <p:spPr>
            <a:xfrm>
              <a:off x="2136991" y="1859468"/>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4"/>
            <p:cNvSpPr/>
            <p:nvPr/>
          </p:nvSpPr>
          <p:spPr>
            <a:xfrm>
              <a:off x="2122449" y="1836183"/>
              <a:ext cx="584" cy="1534"/>
            </a:xfrm>
            <a:custGeom>
              <a:rect b="b" l="l" r="r" t="t"/>
              <a:pathLst>
                <a:path extrusionOk="0" h="113" w="43">
                  <a:moveTo>
                    <a:pt x="0" y="0"/>
                  </a:moveTo>
                  <a:cubicBezTo>
                    <a:pt x="7" y="39"/>
                    <a:pt x="21" y="77"/>
                    <a:pt x="42" y="112"/>
                  </a:cubicBezTo>
                  <a:cubicBezTo>
                    <a:pt x="21" y="77"/>
                    <a:pt x="7"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4"/>
            <p:cNvSpPr/>
            <p:nvPr/>
          </p:nvSpPr>
          <p:spPr>
            <a:xfrm>
              <a:off x="2121730" y="1810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4"/>
            <p:cNvSpPr/>
            <p:nvPr/>
          </p:nvSpPr>
          <p:spPr>
            <a:xfrm>
              <a:off x="2138362" y="1862985"/>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4"/>
            <p:cNvSpPr/>
            <p:nvPr/>
          </p:nvSpPr>
          <p:spPr>
            <a:xfrm>
              <a:off x="2120779" y="1810562"/>
              <a:ext cx="1059" cy="720"/>
            </a:xfrm>
            <a:custGeom>
              <a:rect b="b" l="l" r="r" t="t"/>
              <a:pathLst>
                <a:path extrusionOk="0" h="53" w="78">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4"/>
            <p:cNvSpPr/>
            <p:nvPr/>
          </p:nvSpPr>
          <p:spPr>
            <a:xfrm>
              <a:off x="1925087" y="1940173"/>
              <a:ext cx="16741" cy="4195"/>
            </a:xfrm>
            <a:custGeom>
              <a:rect b="b" l="l" r="r" t="t"/>
              <a:pathLst>
                <a:path extrusionOk="0" h="309" w="1233">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4"/>
            <p:cNvSpPr/>
            <p:nvPr/>
          </p:nvSpPr>
          <p:spPr>
            <a:xfrm>
              <a:off x="1920484" y="1919467"/>
              <a:ext cx="41887" cy="31391"/>
            </a:xfrm>
            <a:custGeom>
              <a:rect b="b" l="l" r="r" t="t"/>
              <a:pathLst>
                <a:path extrusionOk="0" h="2312" w="3085">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4"/>
            <p:cNvSpPr/>
            <p:nvPr/>
          </p:nvSpPr>
          <p:spPr>
            <a:xfrm>
              <a:off x="1924802" y="1946215"/>
              <a:ext cx="163" cy="54"/>
            </a:xfrm>
            <a:custGeom>
              <a:rect b="b" l="l" r="r" t="t"/>
              <a:pathLst>
                <a:path extrusionOk="0" h="4" w="12">
                  <a:moveTo>
                    <a:pt x="1" y="4"/>
                  </a:moveTo>
                  <a:lnTo>
                    <a:pt x="1" y="4"/>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4"/>
            <p:cNvSpPr/>
            <p:nvPr/>
          </p:nvSpPr>
          <p:spPr>
            <a:xfrm>
              <a:off x="1925752" y="1946065"/>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4"/>
            <p:cNvSpPr/>
            <p:nvPr/>
          </p:nvSpPr>
          <p:spPr>
            <a:xfrm>
              <a:off x="1928943" y="1940268"/>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4"/>
            <p:cNvSpPr/>
            <p:nvPr/>
          </p:nvSpPr>
          <p:spPr>
            <a:xfrm>
              <a:off x="1925752" y="19402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4"/>
            <p:cNvSpPr/>
            <p:nvPr/>
          </p:nvSpPr>
          <p:spPr>
            <a:xfrm>
              <a:off x="1932880" y="1939181"/>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4"/>
            <p:cNvSpPr/>
            <p:nvPr/>
          </p:nvSpPr>
          <p:spPr>
            <a:xfrm>
              <a:off x="1931835" y="1939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4"/>
            <p:cNvSpPr/>
            <p:nvPr/>
          </p:nvSpPr>
          <p:spPr>
            <a:xfrm>
              <a:off x="1925901" y="1946025"/>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4"/>
            <p:cNvSpPr/>
            <p:nvPr/>
          </p:nvSpPr>
          <p:spPr>
            <a:xfrm>
              <a:off x="1925521" y="194612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4"/>
            <p:cNvSpPr/>
            <p:nvPr/>
          </p:nvSpPr>
          <p:spPr>
            <a:xfrm>
              <a:off x="1926947" y="19403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4"/>
            <p:cNvSpPr/>
            <p:nvPr/>
          </p:nvSpPr>
          <p:spPr>
            <a:xfrm>
              <a:off x="1925087" y="1946160"/>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4"/>
            <p:cNvSpPr/>
            <p:nvPr/>
          </p:nvSpPr>
          <p:spPr>
            <a:xfrm>
              <a:off x="1928033" y="19403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4"/>
            <p:cNvSpPr/>
            <p:nvPr/>
          </p:nvSpPr>
          <p:spPr>
            <a:xfrm>
              <a:off x="1926037" y="19460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4"/>
            <p:cNvSpPr/>
            <p:nvPr/>
          </p:nvSpPr>
          <p:spPr>
            <a:xfrm>
              <a:off x="1929893" y="194013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4"/>
            <p:cNvSpPr/>
            <p:nvPr/>
          </p:nvSpPr>
          <p:spPr>
            <a:xfrm>
              <a:off x="1930884" y="1939888"/>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4"/>
            <p:cNvSpPr/>
            <p:nvPr/>
          </p:nvSpPr>
          <p:spPr>
            <a:xfrm>
              <a:off x="1926132" y="194597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4"/>
            <p:cNvSpPr/>
            <p:nvPr/>
          </p:nvSpPr>
          <p:spPr>
            <a:xfrm>
              <a:off x="1928318" y="1943404"/>
              <a:ext cx="6911" cy="2349"/>
            </a:xfrm>
            <a:custGeom>
              <a:rect b="b" l="l" r="r" t="t"/>
              <a:pathLst>
                <a:path extrusionOk="0" h="173" w="509">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4"/>
            <p:cNvSpPr/>
            <p:nvPr/>
          </p:nvSpPr>
          <p:spPr>
            <a:xfrm>
              <a:off x="1926607" y="1945834"/>
              <a:ext cx="1018" cy="149"/>
            </a:xfrm>
            <a:custGeom>
              <a:rect b="b" l="l" r="r" t="t"/>
              <a:pathLst>
                <a:path extrusionOk="0" h="11" w="75">
                  <a:moveTo>
                    <a:pt x="74" y="0"/>
                  </a:moveTo>
                  <a:lnTo>
                    <a:pt x="74" y="0"/>
                  </a:lnTo>
                  <a:cubicBezTo>
                    <a:pt x="46" y="4"/>
                    <a:pt x="22" y="7"/>
                    <a:pt x="1" y="11"/>
                  </a:cubicBezTo>
                  <a:cubicBezTo>
                    <a:pt x="22" y="11"/>
                    <a:pt x="46" y="4"/>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4"/>
            <p:cNvSpPr/>
            <p:nvPr/>
          </p:nvSpPr>
          <p:spPr>
            <a:xfrm>
              <a:off x="1927273" y="1949405"/>
              <a:ext cx="17936" cy="10224"/>
            </a:xfrm>
            <a:custGeom>
              <a:rect b="b" l="l" r="r" t="t"/>
              <a:pathLst>
                <a:path extrusionOk="0" h="753" w="1321">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4"/>
            <p:cNvSpPr/>
            <p:nvPr/>
          </p:nvSpPr>
          <p:spPr>
            <a:xfrm>
              <a:off x="1944856" y="194940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4"/>
            <p:cNvSpPr/>
            <p:nvPr/>
          </p:nvSpPr>
          <p:spPr>
            <a:xfrm>
              <a:off x="1945141" y="194950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4"/>
            <p:cNvSpPr/>
            <p:nvPr/>
          </p:nvSpPr>
          <p:spPr>
            <a:xfrm>
              <a:off x="1927938" y="1950967"/>
              <a:ext cx="1018" cy="828"/>
            </a:xfrm>
            <a:custGeom>
              <a:rect b="b" l="l" r="r" t="t"/>
              <a:pathLst>
                <a:path extrusionOk="0" h="61" w="75">
                  <a:moveTo>
                    <a:pt x="74" y="60"/>
                  </a:moveTo>
                  <a:cubicBezTo>
                    <a:pt x="43" y="50"/>
                    <a:pt x="15" y="29"/>
                    <a:pt x="1" y="1"/>
                  </a:cubicBezTo>
                  <a:cubicBezTo>
                    <a:pt x="15" y="29"/>
                    <a:pt x="43" y="50"/>
                    <a:pt x="7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4"/>
            <p:cNvSpPr/>
            <p:nvPr/>
          </p:nvSpPr>
          <p:spPr>
            <a:xfrm>
              <a:off x="1927612" y="1950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4"/>
            <p:cNvSpPr/>
            <p:nvPr/>
          </p:nvSpPr>
          <p:spPr>
            <a:xfrm>
              <a:off x="1927843" y="19507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4"/>
            <p:cNvSpPr/>
            <p:nvPr/>
          </p:nvSpPr>
          <p:spPr>
            <a:xfrm>
              <a:off x="1944666" y="194935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4"/>
            <p:cNvSpPr/>
            <p:nvPr/>
          </p:nvSpPr>
          <p:spPr>
            <a:xfrm>
              <a:off x="1927802" y="195073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4"/>
            <p:cNvSpPr/>
            <p:nvPr/>
          </p:nvSpPr>
          <p:spPr>
            <a:xfrm>
              <a:off x="1927748" y="195068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4"/>
            <p:cNvSpPr/>
            <p:nvPr/>
          </p:nvSpPr>
          <p:spPr>
            <a:xfrm>
              <a:off x="1927137" y="19505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4"/>
            <p:cNvSpPr/>
            <p:nvPr/>
          </p:nvSpPr>
          <p:spPr>
            <a:xfrm>
              <a:off x="1944475" y="19493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4"/>
            <p:cNvSpPr/>
            <p:nvPr/>
          </p:nvSpPr>
          <p:spPr>
            <a:xfrm>
              <a:off x="2156244" y="1961014"/>
              <a:ext cx="88987" cy="61547"/>
            </a:xfrm>
            <a:custGeom>
              <a:rect b="b" l="l" r="r" t="t"/>
              <a:pathLst>
                <a:path extrusionOk="0" h="4533" w="6554">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4"/>
            <p:cNvSpPr/>
            <p:nvPr/>
          </p:nvSpPr>
          <p:spPr>
            <a:xfrm>
              <a:off x="2069728" y="1940363"/>
              <a:ext cx="85810" cy="69734"/>
            </a:xfrm>
            <a:custGeom>
              <a:rect b="b" l="l" r="r" t="t"/>
              <a:pathLst>
                <a:path extrusionOk="0" h="5136" w="632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4"/>
            <p:cNvSpPr/>
            <p:nvPr/>
          </p:nvSpPr>
          <p:spPr>
            <a:xfrm>
              <a:off x="2055186" y="1951225"/>
              <a:ext cx="19973" cy="43584"/>
            </a:xfrm>
            <a:custGeom>
              <a:rect b="b" l="l" r="r" t="t"/>
              <a:pathLst>
                <a:path extrusionOk="0" h="3210" w="1471">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4"/>
            <p:cNvSpPr/>
            <p:nvPr/>
          </p:nvSpPr>
          <p:spPr>
            <a:xfrm>
              <a:off x="2074819" y="19584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4"/>
            <p:cNvSpPr/>
            <p:nvPr/>
          </p:nvSpPr>
          <p:spPr>
            <a:xfrm>
              <a:off x="2069972" y="1992704"/>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4"/>
            <p:cNvSpPr/>
            <p:nvPr/>
          </p:nvSpPr>
          <p:spPr>
            <a:xfrm>
              <a:off x="2074860" y="195885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4"/>
            <p:cNvSpPr/>
            <p:nvPr/>
          </p:nvSpPr>
          <p:spPr>
            <a:xfrm>
              <a:off x="2074670" y="195752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4"/>
            <p:cNvSpPr/>
            <p:nvPr/>
          </p:nvSpPr>
          <p:spPr>
            <a:xfrm>
              <a:off x="2074385" y="1955678"/>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4"/>
            <p:cNvSpPr/>
            <p:nvPr/>
          </p:nvSpPr>
          <p:spPr>
            <a:xfrm>
              <a:off x="2074480" y="1956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4"/>
            <p:cNvSpPr/>
            <p:nvPr/>
          </p:nvSpPr>
          <p:spPr>
            <a:xfrm>
              <a:off x="2074344" y="1955244"/>
              <a:ext cx="54" cy="258"/>
            </a:xfrm>
            <a:custGeom>
              <a:rect b="b" l="l" r="r" t="t"/>
              <a:pathLst>
                <a:path extrusionOk="0" h="19" w="4">
                  <a:moveTo>
                    <a:pt x="4" y="18"/>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4"/>
            <p:cNvSpPr/>
            <p:nvPr/>
          </p:nvSpPr>
          <p:spPr>
            <a:xfrm>
              <a:off x="2048669" y="1961041"/>
              <a:ext cx="11704" cy="36279"/>
            </a:xfrm>
            <a:custGeom>
              <a:rect b="b" l="l" r="r" t="t"/>
              <a:pathLst>
                <a:path extrusionOk="0" h="2672" w="862">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4"/>
            <p:cNvSpPr/>
            <p:nvPr/>
          </p:nvSpPr>
          <p:spPr>
            <a:xfrm>
              <a:off x="2054141" y="196598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4"/>
            <p:cNvSpPr/>
            <p:nvPr/>
          </p:nvSpPr>
          <p:spPr>
            <a:xfrm>
              <a:off x="2054331" y="196632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4"/>
            <p:cNvSpPr/>
            <p:nvPr/>
          </p:nvSpPr>
          <p:spPr>
            <a:xfrm>
              <a:off x="2053476" y="1963417"/>
              <a:ext cx="54" cy="299"/>
            </a:xfrm>
            <a:custGeom>
              <a:rect b="b" l="l" r="r" t="t"/>
              <a:pathLst>
                <a:path extrusionOk="0" h="22" w="4">
                  <a:moveTo>
                    <a:pt x="0" y="1"/>
                  </a:moveTo>
                  <a:cubicBezTo>
                    <a:pt x="0" y="8"/>
                    <a:pt x="0" y="15"/>
                    <a:pt x="4" y="22"/>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4"/>
            <p:cNvSpPr/>
            <p:nvPr/>
          </p:nvSpPr>
          <p:spPr>
            <a:xfrm>
              <a:off x="2053326" y="1961897"/>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4"/>
            <p:cNvSpPr/>
            <p:nvPr/>
          </p:nvSpPr>
          <p:spPr>
            <a:xfrm>
              <a:off x="2060414" y="1992514"/>
              <a:ext cx="14" cy="774"/>
            </a:xfrm>
            <a:custGeom>
              <a:rect b="b" l="l" r="r" t="t"/>
              <a:pathLst>
                <a:path extrusionOk="0" h="57" w="1">
                  <a:moveTo>
                    <a:pt x="1" y="0"/>
                  </a:moveTo>
                  <a:lnTo>
                    <a:pt x="1"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4"/>
            <p:cNvSpPr/>
            <p:nvPr/>
          </p:nvSpPr>
          <p:spPr>
            <a:xfrm>
              <a:off x="2053666" y="1964653"/>
              <a:ext cx="54" cy="258"/>
            </a:xfrm>
            <a:custGeom>
              <a:rect b="b" l="l" r="r" t="t"/>
              <a:pathLst>
                <a:path extrusionOk="0" h="19" w="4">
                  <a:moveTo>
                    <a:pt x="0" y="1"/>
                  </a:moveTo>
                  <a:lnTo>
                    <a:pt x="0" y="1"/>
                  </a:lnTo>
                  <a:cubicBezTo>
                    <a:pt x="0" y="4"/>
                    <a:pt x="4" y="11"/>
                    <a:pt x="4" y="18"/>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4"/>
            <p:cNvSpPr/>
            <p:nvPr/>
          </p:nvSpPr>
          <p:spPr>
            <a:xfrm>
              <a:off x="2053571" y="1964083"/>
              <a:ext cx="54" cy="258"/>
            </a:xfrm>
            <a:custGeom>
              <a:rect b="b" l="l" r="r" t="t"/>
              <a:pathLst>
                <a:path extrusionOk="0" h="19" w="4">
                  <a:moveTo>
                    <a:pt x="0" y="1"/>
                  </a:moveTo>
                  <a:lnTo>
                    <a:pt x="0" y="1"/>
                  </a:lnTo>
                  <a:cubicBezTo>
                    <a:pt x="0" y="8"/>
                    <a:pt x="4"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4"/>
            <p:cNvSpPr/>
            <p:nvPr/>
          </p:nvSpPr>
          <p:spPr>
            <a:xfrm>
              <a:off x="2053381" y="1962711"/>
              <a:ext cx="54" cy="339"/>
            </a:xfrm>
            <a:custGeom>
              <a:rect b="b" l="l" r="r" t="t"/>
              <a:pathLst>
                <a:path extrusionOk="0" h="25" w="4">
                  <a:moveTo>
                    <a:pt x="0" y="0"/>
                  </a:moveTo>
                  <a:cubicBezTo>
                    <a:pt x="0" y="11"/>
                    <a:pt x="0" y="18"/>
                    <a:pt x="4" y="25"/>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4"/>
            <p:cNvSpPr/>
            <p:nvPr/>
          </p:nvSpPr>
          <p:spPr>
            <a:xfrm>
              <a:off x="2060319" y="1990369"/>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4"/>
            <p:cNvSpPr/>
            <p:nvPr/>
          </p:nvSpPr>
          <p:spPr>
            <a:xfrm>
              <a:off x="2060319" y="1989378"/>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4"/>
            <p:cNvSpPr/>
            <p:nvPr/>
          </p:nvSpPr>
          <p:spPr>
            <a:xfrm>
              <a:off x="2058459" y="1972786"/>
              <a:ext cx="584" cy="1439"/>
            </a:xfrm>
            <a:custGeom>
              <a:rect b="b" l="l" r="r" t="t"/>
              <a:pathLst>
                <a:path extrusionOk="0" h="106" w="43">
                  <a:moveTo>
                    <a:pt x="43" y="105"/>
                  </a:moveTo>
                  <a:cubicBezTo>
                    <a:pt x="15" y="77"/>
                    <a:pt x="1" y="42"/>
                    <a:pt x="1" y="0"/>
                  </a:cubicBezTo>
                  <a:cubicBezTo>
                    <a:pt x="1" y="42"/>
                    <a:pt x="15" y="77"/>
                    <a:pt x="43" y="1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4"/>
            <p:cNvSpPr/>
            <p:nvPr/>
          </p:nvSpPr>
          <p:spPr>
            <a:xfrm>
              <a:off x="2054806" y="1966934"/>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4"/>
            <p:cNvSpPr/>
            <p:nvPr/>
          </p:nvSpPr>
          <p:spPr>
            <a:xfrm>
              <a:off x="2053951" y="196560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4"/>
            <p:cNvSpPr/>
            <p:nvPr/>
          </p:nvSpPr>
          <p:spPr>
            <a:xfrm>
              <a:off x="2060373" y="1991414"/>
              <a:ext cx="0" cy="679"/>
            </a:xfrm>
            <a:custGeom>
              <a:rect b="b" l="l" r="r" t="t"/>
              <a:pathLst>
                <a:path extrusionOk="0" h="50" w="0">
                  <a:moveTo>
                    <a:pt x="0" y="1"/>
                  </a:moveTo>
                  <a:lnTo>
                    <a:pt x="0" y="5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4"/>
            <p:cNvSpPr/>
            <p:nvPr/>
          </p:nvSpPr>
          <p:spPr>
            <a:xfrm>
              <a:off x="2053801" y="1965128"/>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4"/>
            <p:cNvSpPr/>
            <p:nvPr/>
          </p:nvSpPr>
          <p:spPr>
            <a:xfrm>
              <a:off x="2060224" y="1987477"/>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4"/>
            <p:cNvSpPr/>
            <p:nvPr/>
          </p:nvSpPr>
          <p:spPr>
            <a:xfrm>
              <a:off x="2060034" y="1983865"/>
              <a:ext cx="14" cy="489"/>
            </a:xfrm>
            <a:custGeom>
              <a:rect b="b" l="l" r="r" t="t"/>
              <a:pathLst>
                <a:path extrusionOk="0" h="36" w="1">
                  <a:moveTo>
                    <a:pt x="1" y="0"/>
                  </a:moveTo>
                  <a:lnTo>
                    <a:pt x="1" y="35"/>
                  </a:ln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4"/>
            <p:cNvSpPr/>
            <p:nvPr/>
          </p:nvSpPr>
          <p:spPr>
            <a:xfrm>
              <a:off x="2059939" y="1982820"/>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4"/>
            <p:cNvSpPr/>
            <p:nvPr/>
          </p:nvSpPr>
          <p:spPr>
            <a:xfrm>
              <a:off x="2060088" y="1984435"/>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4"/>
            <p:cNvSpPr/>
            <p:nvPr/>
          </p:nvSpPr>
          <p:spPr>
            <a:xfrm>
              <a:off x="2059993" y="1983295"/>
              <a:ext cx="54" cy="434"/>
            </a:xfrm>
            <a:custGeom>
              <a:rect b="b" l="l" r="r" t="t"/>
              <a:pathLst>
                <a:path extrusionOk="0" h="32" w="4">
                  <a:moveTo>
                    <a:pt x="0" y="0"/>
                  </a:moveTo>
                  <a:lnTo>
                    <a:pt x="0" y="32"/>
                  </a:lnTo>
                  <a:cubicBezTo>
                    <a:pt x="4" y="21"/>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4"/>
            <p:cNvSpPr/>
            <p:nvPr/>
          </p:nvSpPr>
          <p:spPr>
            <a:xfrm>
              <a:off x="2060468" y="1993695"/>
              <a:ext cx="54" cy="923"/>
            </a:xfrm>
            <a:custGeom>
              <a:rect b="b" l="l" r="r" t="t"/>
              <a:pathLst>
                <a:path extrusionOk="0" h="68" w="4">
                  <a:moveTo>
                    <a:pt x="0" y="1"/>
                  </a:moveTo>
                  <a:lnTo>
                    <a:pt x="4" y="6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4"/>
            <p:cNvSpPr/>
            <p:nvPr/>
          </p:nvSpPr>
          <p:spPr>
            <a:xfrm>
              <a:off x="2060183" y="1986621"/>
              <a:ext cx="0" cy="584"/>
            </a:xfrm>
            <a:custGeom>
              <a:rect b="b" l="l" r="r" t="t"/>
              <a:pathLst>
                <a:path extrusionOk="0" h="43" w="0">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4"/>
            <p:cNvSpPr/>
            <p:nvPr/>
          </p:nvSpPr>
          <p:spPr>
            <a:xfrm>
              <a:off x="2060129" y="1985807"/>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4"/>
            <p:cNvSpPr/>
            <p:nvPr/>
          </p:nvSpPr>
          <p:spPr>
            <a:xfrm>
              <a:off x="2060088" y="1985101"/>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4"/>
            <p:cNvSpPr/>
            <p:nvPr/>
          </p:nvSpPr>
          <p:spPr>
            <a:xfrm>
              <a:off x="2054562" y="1966649"/>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4"/>
            <p:cNvSpPr/>
            <p:nvPr/>
          </p:nvSpPr>
          <p:spPr>
            <a:xfrm>
              <a:off x="2060509" y="1994795"/>
              <a:ext cx="14" cy="530"/>
            </a:xfrm>
            <a:custGeom>
              <a:rect b="b" l="l" r="r" t="t"/>
              <a:pathLst>
                <a:path extrusionOk="0" h="39" w="1">
                  <a:moveTo>
                    <a:pt x="1"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4"/>
            <p:cNvSpPr/>
            <p:nvPr/>
          </p:nvSpPr>
          <p:spPr>
            <a:xfrm>
              <a:off x="2055091" y="1967178"/>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4"/>
            <p:cNvSpPr/>
            <p:nvPr/>
          </p:nvSpPr>
          <p:spPr>
            <a:xfrm>
              <a:off x="2055376" y="196746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4"/>
            <p:cNvSpPr/>
            <p:nvPr/>
          </p:nvSpPr>
          <p:spPr>
            <a:xfrm>
              <a:off x="2059939" y="1982385"/>
              <a:ext cx="14" cy="448"/>
            </a:xfrm>
            <a:custGeom>
              <a:rect b="b" l="l" r="r" t="t"/>
              <a:pathLst>
                <a:path extrusionOk="0" h="33" w="1">
                  <a:moveTo>
                    <a:pt x="1" y="1"/>
                  </a:moveTo>
                  <a:lnTo>
                    <a:pt x="1" y="32"/>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4"/>
            <p:cNvSpPr/>
            <p:nvPr/>
          </p:nvSpPr>
          <p:spPr>
            <a:xfrm>
              <a:off x="2060278" y="1988427"/>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4"/>
            <p:cNvSpPr/>
            <p:nvPr/>
          </p:nvSpPr>
          <p:spPr>
            <a:xfrm>
              <a:off x="2056137" y="1967884"/>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4"/>
            <p:cNvSpPr/>
            <p:nvPr/>
          </p:nvSpPr>
          <p:spPr>
            <a:xfrm>
              <a:off x="2055757" y="1967654"/>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4"/>
            <p:cNvSpPr/>
            <p:nvPr/>
          </p:nvSpPr>
          <p:spPr>
            <a:xfrm>
              <a:off x="2153623" y="1945930"/>
              <a:ext cx="3720" cy="6381"/>
            </a:xfrm>
            <a:custGeom>
              <a:rect b="b" l="l" r="r" t="t"/>
              <a:pathLst>
                <a:path extrusionOk="0" h="470" w="274">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4"/>
            <p:cNvSpPr/>
            <p:nvPr/>
          </p:nvSpPr>
          <p:spPr>
            <a:xfrm>
              <a:off x="2113366" y="1953723"/>
              <a:ext cx="52776" cy="75260"/>
            </a:xfrm>
            <a:custGeom>
              <a:rect b="b" l="l" r="r" t="t"/>
              <a:pathLst>
                <a:path extrusionOk="0" h="5543" w="3887">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4"/>
            <p:cNvSpPr/>
            <p:nvPr/>
          </p:nvSpPr>
          <p:spPr>
            <a:xfrm>
              <a:off x="2165368" y="2023172"/>
              <a:ext cx="149" cy="244"/>
            </a:xfrm>
            <a:custGeom>
              <a:rect b="b" l="l" r="r" t="t"/>
              <a:pathLst>
                <a:path extrusionOk="0" h="18" w="11">
                  <a:moveTo>
                    <a:pt x="11" y="18"/>
                  </a:moveTo>
                  <a:cubicBezTo>
                    <a:pt x="7" y="11"/>
                    <a:pt x="4" y="7"/>
                    <a:pt x="0" y="0"/>
                  </a:cubicBezTo>
                  <a:cubicBezTo>
                    <a:pt x="4" y="7"/>
                    <a:pt x="7"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4"/>
            <p:cNvSpPr/>
            <p:nvPr/>
          </p:nvSpPr>
          <p:spPr>
            <a:xfrm>
              <a:off x="2165178" y="2022792"/>
              <a:ext cx="149" cy="339"/>
            </a:xfrm>
            <a:custGeom>
              <a:rect b="b" l="l" r="r" t="t"/>
              <a:pathLst>
                <a:path extrusionOk="0" h="25" w="11">
                  <a:moveTo>
                    <a:pt x="11" y="25"/>
                  </a:moveTo>
                  <a:cubicBezTo>
                    <a:pt x="4" y="14"/>
                    <a:pt x="4" y="7"/>
                    <a:pt x="0" y="0"/>
                  </a:cubicBezTo>
                  <a:cubicBezTo>
                    <a:pt x="4" y="7"/>
                    <a:pt x="4"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4"/>
            <p:cNvSpPr/>
            <p:nvPr/>
          </p:nvSpPr>
          <p:spPr>
            <a:xfrm>
              <a:off x="2159136" y="198890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4"/>
            <p:cNvSpPr/>
            <p:nvPr/>
          </p:nvSpPr>
          <p:spPr>
            <a:xfrm>
              <a:off x="2158715" y="1989568"/>
              <a:ext cx="204" cy="244"/>
            </a:xfrm>
            <a:custGeom>
              <a:rect b="b" l="l" r="r" t="t"/>
              <a:pathLst>
                <a:path extrusionOk="0" h="18" w="15">
                  <a:moveTo>
                    <a:pt x="0" y="18"/>
                  </a:moveTo>
                  <a:cubicBezTo>
                    <a:pt x="4" y="11"/>
                    <a:pt x="11" y="4"/>
                    <a:pt x="14" y="0"/>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4"/>
            <p:cNvSpPr/>
            <p:nvPr/>
          </p:nvSpPr>
          <p:spPr>
            <a:xfrm>
              <a:off x="2158375" y="1990179"/>
              <a:ext cx="109" cy="258"/>
            </a:xfrm>
            <a:custGeom>
              <a:rect b="b" l="l" r="r" t="t"/>
              <a:pathLst>
                <a:path extrusionOk="0" h="19" w="8">
                  <a:moveTo>
                    <a:pt x="1" y="18"/>
                  </a:moveTo>
                  <a:cubicBezTo>
                    <a:pt x="4" y="15"/>
                    <a:pt x="8" y="8"/>
                    <a:pt x="8"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4"/>
            <p:cNvSpPr/>
            <p:nvPr/>
          </p:nvSpPr>
          <p:spPr>
            <a:xfrm>
              <a:off x="2159611" y="198833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4"/>
            <p:cNvSpPr/>
            <p:nvPr/>
          </p:nvSpPr>
          <p:spPr>
            <a:xfrm>
              <a:off x="2161132" y="1986757"/>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4"/>
            <p:cNvSpPr/>
            <p:nvPr/>
          </p:nvSpPr>
          <p:spPr>
            <a:xfrm>
              <a:off x="2160086" y="1987803"/>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4"/>
            <p:cNvSpPr/>
            <p:nvPr/>
          </p:nvSpPr>
          <p:spPr>
            <a:xfrm>
              <a:off x="2165884" y="2023837"/>
              <a:ext cx="258" cy="204"/>
            </a:xfrm>
            <a:custGeom>
              <a:rect b="b" l="l" r="r" t="t"/>
              <a:pathLst>
                <a:path extrusionOk="0" h="15" w="19">
                  <a:moveTo>
                    <a:pt x="18" y="14"/>
                  </a:moveTo>
                  <a:cubicBezTo>
                    <a:pt x="11" y="11"/>
                    <a:pt x="4" y="4"/>
                    <a:pt x="1" y="0"/>
                  </a:cubicBezTo>
                  <a:cubicBezTo>
                    <a:pt x="4" y="4"/>
                    <a:pt x="11" y="11"/>
                    <a:pt x="1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4"/>
            <p:cNvSpPr/>
            <p:nvPr/>
          </p:nvSpPr>
          <p:spPr>
            <a:xfrm>
              <a:off x="2160616" y="1987287"/>
              <a:ext cx="244" cy="244"/>
            </a:xfrm>
            <a:custGeom>
              <a:rect b="b" l="l" r="r" t="t"/>
              <a:pathLst>
                <a:path extrusionOk="0" h="18" w="18">
                  <a:moveTo>
                    <a:pt x="0"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4"/>
            <p:cNvSpPr/>
            <p:nvPr/>
          </p:nvSpPr>
          <p:spPr>
            <a:xfrm>
              <a:off x="2165558" y="2023457"/>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4"/>
            <p:cNvSpPr/>
            <p:nvPr/>
          </p:nvSpPr>
          <p:spPr>
            <a:xfrm>
              <a:off x="2157289" y="1953832"/>
              <a:ext cx="54" cy="855"/>
            </a:xfrm>
            <a:custGeom>
              <a:rect b="b" l="l" r="r" t="t"/>
              <a:pathLst>
                <a:path extrusionOk="0" h="63" w="4">
                  <a:moveTo>
                    <a:pt x="4" y="1"/>
                  </a:moveTo>
                  <a:cubicBezTo>
                    <a:pt x="4" y="18"/>
                    <a:pt x="4" y="42"/>
                    <a:pt x="0" y="63"/>
                  </a:cubicBezTo>
                  <a:cubicBezTo>
                    <a:pt x="4" y="42"/>
                    <a:pt x="4" y="2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4"/>
            <p:cNvSpPr/>
            <p:nvPr/>
          </p:nvSpPr>
          <p:spPr>
            <a:xfrm>
              <a:off x="2157140" y="1954728"/>
              <a:ext cx="163" cy="869"/>
            </a:xfrm>
            <a:custGeom>
              <a:rect b="b" l="l" r="r" t="t"/>
              <a:pathLst>
                <a:path extrusionOk="0" h="64" w="12">
                  <a:moveTo>
                    <a:pt x="1" y="63"/>
                  </a:moveTo>
                  <a:cubicBezTo>
                    <a:pt x="4" y="42"/>
                    <a:pt x="8" y="21"/>
                    <a:pt x="11" y="0"/>
                  </a:cubicBezTo>
                  <a:cubicBezTo>
                    <a:pt x="8" y="21"/>
                    <a:pt x="4" y="42"/>
                    <a:pt x="1" y="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4"/>
            <p:cNvSpPr/>
            <p:nvPr/>
          </p:nvSpPr>
          <p:spPr>
            <a:xfrm>
              <a:off x="2157004" y="1951971"/>
              <a:ext cx="149" cy="339"/>
            </a:xfrm>
            <a:custGeom>
              <a:rect b="b" l="l" r="r" t="t"/>
              <a:pathLst>
                <a:path extrusionOk="0" h="25" w="11">
                  <a:moveTo>
                    <a:pt x="11" y="25"/>
                  </a:moveTo>
                  <a:cubicBezTo>
                    <a:pt x="7" y="14"/>
                    <a:pt x="4" y="7"/>
                    <a:pt x="0" y="0"/>
                  </a:cubicBezTo>
                  <a:cubicBezTo>
                    <a:pt x="4" y="7"/>
                    <a:pt x="7"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4"/>
            <p:cNvSpPr/>
            <p:nvPr/>
          </p:nvSpPr>
          <p:spPr>
            <a:xfrm>
              <a:off x="2115213" y="2000688"/>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4"/>
            <p:cNvSpPr/>
            <p:nvPr/>
          </p:nvSpPr>
          <p:spPr>
            <a:xfrm>
              <a:off x="2124011" y="1992826"/>
              <a:ext cx="923" cy="27"/>
            </a:xfrm>
            <a:custGeom>
              <a:rect b="b" l="l" r="r" t="t"/>
              <a:pathLst>
                <a:path extrusionOk="0" h="2" w="68">
                  <a:moveTo>
                    <a:pt x="23" y="0"/>
                  </a:moveTo>
                  <a:cubicBezTo>
                    <a:pt x="15" y="0"/>
                    <a:pt x="8" y="1"/>
                    <a:pt x="1" y="2"/>
                  </a:cubicBezTo>
                  <a:lnTo>
                    <a:pt x="67" y="2"/>
                  </a:lnTo>
                  <a:cubicBezTo>
                    <a:pt x="53" y="2"/>
                    <a:pt x="38" y="0"/>
                    <a:pt x="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4"/>
            <p:cNvSpPr/>
            <p:nvPr/>
          </p:nvSpPr>
          <p:spPr>
            <a:xfrm>
              <a:off x="2153528" y="1947885"/>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4"/>
            <p:cNvSpPr/>
            <p:nvPr/>
          </p:nvSpPr>
          <p:spPr>
            <a:xfrm>
              <a:off x="2153528" y="1947409"/>
              <a:ext cx="68" cy="339"/>
            </a:xfrm>
            <a:custGeom>
              <a:rect b="b" l="l" r="r" t="t"/>
              <a:pathLst>
                <a:path extrusionOk="0" h="25" w="5">
                  <a:moveTo>
                    <a:pt x="1" y="0"/>
                  </a:moveTo>
                  <a:lnTo>
                    <a:pt x="1" y="25"/>
                  </a:lnTo>
                  <a:cubicBezTo>
                    <a:pt x="1" y="18"/>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4"/>
            <p:cNvSpPr/>
            <p:nvPr/>
          </p:nvSpPr>
          <p:spPr>
            <a:xfrm>
              <a:off x="2153487" y="1948306"/>
              <a:ext cx="14" cy="258"/>
            </a:xfrm>
            <a:custGeom>
              <a:rect b="b" l="l" r="r" t="t"/>
              <a:pathLst>
                <a:path extrusionOk="0" h="19" w="1">
                  <a:moveTo>
                    <a:pt x="0" y="18"/>
                  </a:moveTo>
                  <a:lnTo>
                    <a:pt x="0" y="1"/>
                  </a:lnTo>
                  <a:cubicBezTo>
                    <a:pt x="0" y="4"/>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4"/>
            <p:cNvSpPr/>
            <p:nvPr/>
          </p:nvSpPr>
          <p:spPr>
            <a:xfrm>
              <a:off x="2153678" y="1946255"/>
              <a:ext cx="54" cy="394"/>
            </a:xfrm>
            <a:custGeom>
              <a:rect b="b" l="l" r="r" t="t"/>
              <a:pathLst>
                <a:path extrusionOk="0" h="29" w="4">
                  <a:moveTo>
                    <a:pt x="0" y="29"/>
                  </a:moveTo>
                  <a:cubicBezTo>
                    <a:pt x="0" y="18"/>
                    <a:pt x="0" y="11"/>
                    <a:pt x="4" y="1"/>
                  </a:cubicBezTo>
                  <a:cubicBezTo>
                    <a:pt x="0" y="11"/>
                    <a:pt x="0"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4"/>
            <p:cNvSpPr/>
            <p:nvPr/>
          </p:nvSpPr>
          <p:spPr>
            <a:xfrm>
              <a:off x="2153583" y="1946785"/>
              <a:ext cx="54" cy="489"/>
            </a:xfrm>
            <a:custGeom>
              <a:rect b="b" l="l" r="r" t="t"/>
              <a:pathLst>
                <a:path extrusionOk="0" h="36" w="4">
                  <a:moveTo>
                    <a:pt x="4" y="0"/>
                  </a:moveTo>
                  <a:cubicBezTo>
                    <a:pt x="0" y="11"/>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4"/>
            <p:cNvSpPr/>
            <p:nvPr/>
          </p:nvSpPr>
          <p:spPr>
            <a:xfrm>
              <a:off x="2153718" y="1945875"/>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4"/>
            <p:cNvSpPr/>
            <p:nvPr/>
          </p:nvSpPr>
          <p:spPr>
            <a:xfrm>
              <a:off x="2155959" y="1951116"/>
              <a:ext cx="394" cy="204"/>
            </a:xfrm>
            <a:custGeom>
              <a:rect b="b" l="l" r="r" t="t"/>
              <a:pathLst>
                <a:path extrusionOk="0" h="15" w="29">
                  <a:moveTo>
                    <a:pt x="28" y="14"/>
                  </a:moveTo>
                  <a:cubicBezTo>
                    <a:pt x="21" y="11"/>
                    <a:pt x="11" y="4"/>
                    <a:pt x="0" y="0"/>
                  </a:cubicBezTo>
                  <a:cubicBezTo>
                    <a:pt x="11" y="4"/>
                    <a:pt x="21" y="11"/>
                    <a:pt x="2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4"/>
            <p:cNvSpPr/>
            <p:nvPr/>
          </p:nvSpPr>
          <p:spPr>
            <a:xfrm>
              <a:off x="2156760" y="1951591"/>
              <a:ext cx="204" cy="339"/>
            </a:xfrm>
            <a:custGeom>
              <a:rect b="b" l="l" r="r" t="t"/>
              <a:pathLst>
                <a:path extrusionOk="0" h="25" w="15">
                  <a:moveTo>
                    <a:pt x="1" y="0"/>
                  </a:moveTo>
                  <a:cubicBezTo>
                    <a:pt x="4" y="7"/>
                    <a:pt x="11" y="14"/>
                    <a:pt x="15" y="25"/>
                  </a:cubicBezTo>
                  <a:cubicBezTo>
                    <a:pt x="11"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4"/>
            <p:cNvSpPr/>
            <p:nvPr/>
          </p:nvSpPr>
          <p:spPr>
            <a:xfrm>
              <a:off x="2115172" y="200091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4"/>
            <p:cNvSpPr/>
            <p:nvPr/>
          </p:nvSpPr>
          <p:spPr>
            <a:xfrm>
              <a:off x="2153487" y="1948645"/>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4"/>
            <p:cNvSpPr/>
            <p:nvPr/>
          </p:nvSpPr>
          <p:spPr>
            <a:xfrm>
              <a:off x="2156434" y="1951347"/>
              <a:ext cx="299" cy="258"/>
            </a:xfrm>
            <a:custGeom>
              <a:rect b="b" l="l" r="r" t="t"/>
              <a:pathLst>
                <a:path extrusionOk="0" h="19" w="22">
                  <a:moveTo>
                    <a:pt x="21" y="18"/>
                  </a:moveTo>
                  <a:cubicBezTo>
                    <a:pt x="14" y="11"/>
                    <a:pt x="7" y="8"/>
                    <a:pt x="0" y="1"/>
                  </a:cubicBezTo>
                  <a:cubicBezTo>
                    <a:pt x="7" y="8"/>
                    <a:pt x="14" y="11"/>
                    <a:pt x="2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4"/>
            <p:cNvSpPr/>
            <p:nvPr/>
          </p:nvSpPr>
          <p:spPr>
            <a:xfrm>
              <a:off x="2113597" y="2006825"/>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4"/>
            <p:cNvSpPr/>
            <p:nvPr/>
          </p:nvSpPr>
          <p:spPr>
            <a:xfrm>
              <a:off x="2114506" y="2003824"/>
              <a:ext cx="54" cy="244"/>
            </a:xfrm>
            <a:custGeom>
              <a:rect b="b" l="l" r="r" t="t"/>
              <a:pathLst>
                <a:path extrusionOk="0" h="18"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4"/>
            <p:cNvSpPr/>
            <p:nvPr/>
          </p:nvSpPr>
          <p:spPr>
            <a:xfrm>
              <a:off x="2115117" y="200120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4"/>
            <p:cNvSpPr/>
            <p:nvPr/>
          </p:nvSpPr>
          <p:spPr>
            <a:xfrm>
              <a:off x="2113977" y="200553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4"/>
            <p:cNvSpPr/>
            <p:nvPr/>
          </p:nvSpPr>
          <p:spPr>
            <a:xfrm>
              <a:off x="2114602" y="2003254"/>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4"/>
            <p:cNvSpPr/>
            <p:nvPr/>
          </p:nvSpPr>
          <p:spPr>
            <a:xfrm>
              <a:off x="2114221" y="2004924"/>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4"/>
            <p:cNvSpPr/>
            <p:nvPr/>
          </p:nvSpPr>
          <p:spPr>
            <a:xfrm>
              <a:off x="2113787" y="20061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4"/>
            <p:cNvSpPr/>
            <p:nvPr/>
          </p:nvSpPr>
          <p:spPr>
            <a:xfrm>
              <a:off x="2114316" y="2004353"/>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4"/>
            <p:cNvSpPr/>
            <p:nvPr/>
          </p:nvSpPr>
          <p:spPr>
            <a:xfrm>
              <a:off x="2114982" y="2001923"/>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4"/>
            <p:cNvSpPr/>
            <p:nvPr/>
          </p:nvSpPr>
          <p:spPr>
            <a:xfrm>
              <a:off x="2114737" y="2002779"/>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4"/>
            <p:cNvSpPr/>
            <p:nvPr/>
          </p:nvSpPr>
          <p:spPr>
            <a:xfrm>
              <a:off x="2114832" y="2002344"/>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4"/>
            <p:cNvSpPr/>
            <p:nvPr/>
          </p:nvSpPr>
          <p:spPr>
            <a:xfrm>
              <a:off x="2113366" y="2007490"/>
              <a:ext cx="54" cy="204"/>
            </a:xfrm>
            <a:custGeom>
              <a:rect b="b" l="l" r="r" t="t"/>
              <a:pathLst>
                <a:path extrusionOk="0" h="15" w="4">
                  <a:moveTo>
                    <a:pt x="0"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4"/>
            <p:cNvSpPr/>
            <p:nvPr/>
          </p:nvSpPr>
          <p:spPr>
            <a:xfrm>
              <a:off x="2115022" y="2001543"/>
              <a:ext cx="68" cy="204"/>
            </a:xfrm>
            <a:custGeom>
              <a:rect b="b" l="l" r="r" t="t"/>
              <a:pathLst>
                <a:path extrusionOk="0" h="15" w="5">
                  <a:moveTo>
                    <a:pt x="1"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4"/>
            <p:cNvSpPr/>
            <p:nvPr/>
          </p:nvSpPr>
          <p:spPr>
            <a:xfrm>
              <a:off x="1985928" y="1964599"/>
              <a:ext cx="43217" cy="44466"/>
            </a:xfrm>
            <a:custGeom>
              <a:rect b="b" l="l" r="r" t="t"/>
              <a:pathLst>
                <a:path extrusionOk="0" h="3275" w="3183">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4"/>
            <p:cNvSpPr/>
            <p:nvPr/>
          </p:nvSpPr>
          <p:spPr>
            <a:xfrm>
              <a:off x="2025044" y="1961747"/>
              <a:ext cx="29585" cy="45417"/>
            </a:xfrm>
            <a:custGeom>
              <a:rect b="b" l="l" r="r" t="t"/>
              <a:pathLst>
                <a:path extrusionOk="0" h="3345" w="2179">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4"/>
            <p:cNvSpPr/>
            <p:nvPr/>
          </p:nvSpPr>
          <p:spPr>
            <a:xfrm>
              <a:off x="2053761" y="1996316"/>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4"/>
            <p:cNvSpPr/>
            <p:nvPr/>
          </p:nvSpPr>
          <p:spPr>
            <a:xfrm>
              <a:off x="2053516" y="1995786"/>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4"/>
            <p:cNvSpPr/>
            <p:nvPr/>
          </p:nvSpPr>
          <p:spPr>
            <a:xfrm>
              <a:off x="2052905" y="199398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4"/>
            <p:cNvSpPr/>
            <p:nvPr/>
          </p:nvSpPr>
          <p:spPr>
            <a:xfrm>
              <a:off x="2053326" y="1995175"/>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4"/>
            <p:cNvSpPr/>
            <p:nvPr/>
          </p:nvSpPr>
          <p:spPr>
            <a:xfrm>
              <a:off x="2053095" y="1994605"/>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4"/>
            <p:cNvSpPr/>
            <p:nvPr/>
          </p:nvSpPr>
          <p:spPr>
            <a:xfrm>
              <a:off x="2054277" y="1997497"/>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4"/>
            <p:cNvSpPr/>
            <p:nvPr/>
          </p:nvSpPr>
          <p:spPr>
            <a:xfrm>
              <a:off x="2053992" y="199692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4"/>
            <p:cNvSpPr/>
            <p:nvPr/>
          </p:nvSpPr>
          <p:spPr>
            <a:xfrm>
              <a:off x="2054467" y="1997931"/>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4"/>
            <p:cNvSpPr/>
            <p:nvPr/>
          </p:nvSpPr>
          <p:spPr>
            <a:xfrm>
              <a:off x="2048004" y="196508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4"/>
            <p:cNvSpPr/>
            <p:nvPr/>
          </p:nvSpPr>
          <p:spPr>
            <a:xfrm>
              <a:off x="2047909" y="196489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4"/>
            <p:cNvSpPr/>
            <p:nvPr/>
          </p:nvSpPr>
          <p:spPr>
            <a:xfrm>
              <a:off x="2048343" y="196556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4"/>
            <p:cNvSpPr/>
            <p:nvPr/>
          </p:nvSpPr>
          <p:spPr>
            <a:xfrm>
              <a:off x="2049620" y="1975691"/>
              <a:ext cx="679" cy="4521"/>
            </a:xfrm>
            <a:custGeom>
              <a:rect b="b" l="l" r="r" t="t"/>
              <a:pathLst>
                <a:path extrusionOk="0" h="333" w="50">
                  <a:moveTo>
                    <a:pt x="50" y="333"/>
                  </a:moveTo>
                  <a:lnTo>
                    <a:pt x="50" y="333"/>
                  </a:lnTo>
                  <a:cubicBezTo>
                    <a:pt x="15" y="224"/>
                    <a:pt x="1" y="112"/>
                    <a:pt x="4" y="0"/>
                  </a:cubicBezTo>
                  <a:cubicBezTo>
                    <a:pt x="1" y="112"/>
                    <a:pt x="15" y="224"/>
                    <a:pt x="50" y="3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4"/>
            <p:cNvSpPr/>
            <p:nvPr/>
          </p:nvSpPr>
          <p:spPr>
            <a:xfrm>
              <a:off x="2052376" y="1991849"/>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4"/>
            <p:cNvSpPr/>
            <p:nvPr/>
          </p:nvSpPr>
          <p:spPr>
            <a:xfrm>
              <a:off x="2047393" y="1963472"/>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4"/>
            <p:cNvSpPr/>
            <p:nvPr/>
          </p:nvSpPr>
          <p:spPr>
            <a:xfrm>
              <a:off x="2047773" y="1964612"/>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4"/>
            <p:cNvSpPr/>
            <p:nvPr/>
          </p:nvSpPr>
          <p:spPr>
            <a:xfrm>
              <a:off x="2047529" y="1963947"/>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4"/>
            <p:cNvSpPr/>
            <p:nvPr/>
          </p:nvSpPr>
          <p:spPr>
            <a:xfrm>
              <a:off x="2047678" y="1964273"/>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4"/>
            <p:cNvSpPr/>
            <p:nvPr/>
          </p:nvSpPr>
          <p:spPr>
            <a:xfrm>
              <a:off x="2052281" y="1991224"/>
              <a:ext cx="68" cy="258"/>
            </a:xfrm>
            <a:custGeom>
              <a:rect b="b" l="l" r="r" t="t"/>
              <a:pathLst>
                <a:path extrusionOk="0" h="19" w="5">
                  <a:moveTo>
                    <a:pt x="1" y="1"/>
                  </a:moveTo>
                  <a:cubicBezTo>
                    <a:pt x="1" y="8"/>
                    <a:pt x="1" y="15"/>
                    <a:pt x="4" y="18"/>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4"/>
            <p:cNvSpPr/>
            <p:nvPr/>
          </p:nvSpPr>
          <p:spPr>
            <a:xfrm>
              <a:off x="2048153" y="196531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4"/>
            <p:cNvSpPr/>
            <p:nvPr/>
          </p:nvSpPr>
          <p:spPr>
            <a:xfrm>
              <a:off x="2048438" y="196565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4"/>
            <p:cNvSpPr/>
            <p:nvPr/>
          </p:nvSpPr>
          <p:spPr>
            <a:xfrm>
              <a:off x="2047298" y="1962942"/>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4"/>
            <p:cNvSpPr/>
            <p:nvPr/>
          </p:nvSpPr>
          <p:spPr>
            <a:xfrm>
              <a:off x="2052661" y="1993179"/>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4"/>
            <p:cNvSpPr/>
            <p:nvPr/>
          </p:nvSpPr>
          <p:spPr>
            <a:xfrm>
              <a:off x="2048574" y="196575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4"/>
            <p:cNvSpPr/>
            <p:nvPr/>
          </p:nvSpPr>
          <p:spPr>
            <a:xfrm>
              <a:off x="2052525" y="199251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4"/>
            <p:cNvSpPr/>
            <p:nvPr/>
          </p:nvSpPr>
          <p:spPr>
            <a:xfrm>
              <a:off x="2047149" y="1962426"/>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4"/>
            <p:cNvSpPr/>
            <p:nvPr/>
          </p:nvSpPr>
          <p:spPr>
            <a:xfrm>
              <a:off x="2052186" y="1990654"/>
              <a:ext cx="68" cy="204"/>
            </a:xfrm>
            <a:custGeom>
              <a:rect b="b" l="l" r="r" t="t"/>
              <a:pathLst>
                <a:path extrusionOk="0" h="15" w="5">
                  <a:moveTo>
                    <a:pt x="1" y="1"/>
                  </a:moveTo>
                  <a:lnTo>
                    <a:pt x="1" y="15"/>
                  </a:ln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4"/>
            <p:cNvSpPr/>
            <p:nvPr/>
          </p:nvSpPr>
          <p:spPr>
            <a:xfrm>
              <a:off x="2048248" y="196546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4"/>
            <p:cNvSpPr/>
            <p:nvPr/>
          </p:nvSpPr>
          <p:spPr>
            <a:xfrm>
              <a:off x="2030082" y="197692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4"/>
            <p:cNvSpPr/>
            <p:nvPr/>
          </p:nvSpPr>
          <p:spPr>
            <a:xfrm>
              <a:off x="2028520" y="2004014"/>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4"/>
            <p:cNvSpPr/>
            <p:nvPr/>
          </p:nvSpPr>
          <p:spPr>
            <a:xfrm>
              <a:off x="2029756" y="1975203"/>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4"/>
            <p:cNvSpPr/>
            <p:nvPr/>
          </p:nvSpPr>
          <p:spPr>
            <a:xfrm>
              <a:off x="2028520" y="2002969"/>
              <a:ext cx="14" cy="204"/>
            </a:xfrm>
            <a:custGeom>
              <a:rect b="b" l="l" r="r" t="t"/>
              <a:pathLst>
                <a:path extrusionOk="0" h="15" w="1">
                  <a:moveTo>
                    <a:pt x="0" y="14"/>
                  </a:moveTo>
                  <a:lnTo>
                    <a:pt x="0" y="0"/>
                  </a:lnTo>
                  <a:cubicBezTo>
                    <a:pt x="0"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4"/>
            <p:cNvSpPr/>
            <p:nvPr/>
          </p:nvSpPr>
          <p:spPr>
            <a:xfrm>
              <a:off x="2028561" y="2003444"/>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4"/>
            <p:cNvSpPr/>
            <p:nvPr/>
          </p:nvSpPr>
          <p:spPr>
            <a:xfrm>
              <a:off x="2028262" y="2002195"/>
              <a:ext cx="81" cy="122"/>
            </a:xfrm>
            <a:custGeom>
              <a:rect b="b" l="l" r="r" t="t"/>
              <a:pathLst>
                <a:path extrusionOk="0" h="9" w="6">
                  <a:moveTo>
                    <a:pt x="1" y="1"/>
                  </a:moveTo>
                  <a:cubicBezTo>
                    <a:pt x="1" y="1"/>
                    <a:pt x="5" y="6"/>
                    <a:pt x="5" y="8"/>
                  </a:cubicBezTo>
                  <a:cubicBezTo>
                    <a:pt x="5" y="5"/>
                    <a:pt x="5" y="1"/>
                    <a:pt x="2" y="1"/>
                  </a:cubicBez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4"/>
            <p:cNvSpPr/>
            <p:nvPr/>
          </p:nvSpPr>
          <p:spPr>
            <a:xfrm>
              <a:off x="2028425" y="2002534"/>
              <a:ext cx="54" cy="204"/>
            </a:xfrm>
            <a:custGeom>
              <a:rect b="b" l="l" r="r" t="t"/>
              <a:pathLst>
                <a:path extrusionOk="0" h="15" w="4">
                  <a:moveTo>
                    <a:pt x="0" y="1"/>
                  </a:moveTo>
                  <a:cubicBezTo>
                    <a:pt x="0" y="4"/>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4"/>
            <p:cNvSpPr/>
            <p:nvPr/>
          </p:nvSpPr>
          <p:spPr>
            <a:xfrm>
              <a:off x="2030231" y="1977728"/>
              <a:ext cx="54" cy="353"/>
            </a:xfrm>
            <a:custGeom>
              <a:rect b="b" l="l" r="r" t="t"/>
              <a:pathLst>
                <a:path extrusionOk="0" h="26" w="4">
                  <a:moveTo>
                    <a:pt x="4"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4"/>
            <p:cNvSpPr/>
            <p:nvPr/>
          </p:nvSpPr>
          <p:spPr>
            <a:xfrm>
              <a:off x="2030747" y="1981530"/>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4"/>
            <p:cNvSpPr/>
            <p:nvPr/>
          </p:nvSpPr>
          <p:spPr>
            <a:xfrm>
              <a:off x="2030652" y="1980539"/>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4"/>
            <p:cNvSpPr/>
            <p:nvPr/>
          </p:nvSpPr>
          <p:spPr>
            <a:xfrm>
              <a:off x="2030557" y="1979914"/>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4"/>
            <p:cNvSpPr/>
            <p:nvPr/>
          </p:nvSpPr>
          <p:spPr>
            <a:xfrm>
              <a:off x="2029281" y="1973397"/>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4"/>
            <p:cNvSpPr/>
            <p:nvPr/>
          </p:nvSpPr>
          <p:spPr>
            <a:xfrm>
              <a:off x="2030367" y="1978488"/>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4"/>
            <p:cNvSpPr/>
            <p:nvPr/>
          </p:nvSpPr>
          <p:spPr>
            <a:xfrm>
              <a:off x="2029511" y="1974306"/>
              <a:ext cx="109" cy="394"/>
            </a:xfrm>
            <a:custGeom>
              <a:rect b="b" l="l" r="r" t="t"/>
              <a:pathLst>
                <a:path extrusionOk="0" h="29" w="8">
                  <a:moveTo>
                    <a:pt x="8"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4"/>
            <p:cNvSpPr/>
            <p:nvPr/>
          </p:nvSpPr>
          <p:spPr>
            <a:xfrm>
              <a:off x="2030706" y="1981109"/>
              <a:ext cx="14" cy="204"/>
            </a:xfrm>
            <a:custGeom>
              <a:rect b="b" l="l" r="r" t="t"/>
              <a:pathLst>
                <a:path extrusionOk="0" h="15" w="1">
                  <a:moveTo>
                    <a:pt x="0" y="14"/>
                  </a:moveTo>
                  <a:lnTo>
                    <a:pt x="0" y="0"/>
                  </a:ln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4"/>
            <p:cNvSpPr/>
            <p:nvPr/>
          </p:nvSpPr>
          <p:spPr>
            <a:xfrm>
              <a:off x="2030462" y="1979249"/>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4"/>
            <p:cNvSpPr/>
            <p:nvPr/>
          </p:nvSpPr>
          <p:spPr>
            <a:xfrm>
              <a:off x="2028425" y="2004666"/>
              <a:ext cx="54" cy="177"/>
            </a:xfrm>
            <a:custGeom>
              <a:rect b="b" l="l" r="r" t="t"/>
              <a:pathLst>
                <a:path extrusionOk="0" h="13" w="4">
                  <a:moveTo>
                    <a:pt x="1" y="1"/>
                  </a:moveTo>
                  <a:cubicBezTo>
                    <a:pt x="1" y="1"/>
                    <a:pt x="0" y="1"/>
                    <a:pt x="0" y="2"/>
                  </a:cubicBezTo>
                  <a:lnTo>
                    <a:pt x="0" y="12"/>
                  </a:lnTo>
                  <a:cubicBezTo>
                    <a:pt x="3" y="9"/>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4"/>
            <p:cNvSpPr/>
            <p:nvPr/>
          </p:nvSpPr>
          <p:spPr>
            <a:xfrm>
              <a:off x="2028995" y="1972541"/>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4"/>
            <p:cNvSpPr/>
            <p:nvPr/>
          </p:nvSpPr>
          <p:spPr>
            <a:xfrm>
              <a:off x="2029892" y="1976072"/>
              <a:ext cx="109" cy="339"/>
            </a:xfrm>
            <a:custGeom>
              <a:rect b="b" l="l" r="r" t="t"/>
              <a:pathLst>
                <a:path extrusionOk="0" h="25" w="8">
                  <a:moveTo>
                    <a:pt x="8"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4"/>
            <p:cNvSpPr/>
            <p:nvPr/>
          </p:nvSpPr>
          <p:spPr>
            <a:xfrm>
              <a:off x="2028425" y="1970885"/>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4"/>
            <p:cNvSpPr/>
            <p:nvPr/>
          </p:nvSpPr>
          <p:spPr>
            <a:xfrm>
              <a:off x="2025044" y="1994320"/>
              <a:ext cx="3055" cy="7563"/>
            </a:xfrm>
            <a:custGeom>
              <a:rect b="b" l="l" r="r" t="t"/>
              <a:pathLst>
                <a:path extrusionOk="0" h="557" w="225">
                  <a:moveTo>
                    <a:pt x="225" y="557"/>
                  </a:moveTo>
                  <a:cubicBezTo>
                    <a:pt x="151" y="459"/>
                    <a:pt x="1" y="67"/>
                    <a:pt x="8" y="0"/>
                  </a:cubicBezTo>
                  <a:cubicBezTo>
                    <a:pt x="1" y="67"/>
                    <a:pt x="151" y="459"/>
                    <a:pt x="225" y="5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4"/>
            <p:cNvSpPr/>
            <p:nvPr/>
          </p:nvSpPr>
          <p:spPr>
            <a:xfrm>
              <a:off x="2028710" y="1971686"/>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4"/>
            <p:cNvSpPr/>
            <p:nvPr/>
          </p:nvSpPr>
          <p:spPr>
            <a:xfrm>
              <a:off x="1936777" y="1949351"/>
              <a:ext cx="53305" cy="39619"/>
            </a:xfrm>
            <a:custGeom>
              <a:rect b="b" l="l" r="r" t="t"/>
              <a:pathLst>
                <a:path extrusionOk="0" h="2918" w="3926">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4"/>
            <p:cNvSpPr/>
            <p:nvPr/>
          </p:nvSpPr>
          <p:spPr>
            <a:xfrm>
              <a:off x="1956464" y="19525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4"/>
            <p:cNvSpPr/>
            <p:nvPr/>
          </p:nvSpPr>
          <p:spPr>
            <a:xfrm>
              <a:off x="1957510" y="195258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4"/>
            <p:cNvSpPr/>
            <p:nvPr/>
          </p:nvSpPr>
          <p:spPr>
            <a:xfrm>
              <a:off x="1953898" y="195235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4"/>
            <p:cNvSpPr/>
            <p:nvPr/>
          </p:nvSpPr>
          <p:spPr>
            <a:xfrm>
              <a:off x="1953138" y="1952162"/>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4"/>
            <p:cNvSpPr/>
            <p:nvPr/>
          </p:nvSpPr>
          <p:spPr>
            <a:xfrm>
              <a:off x="1951997" y="1951822"/>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4"/>
            <p:cNvSpPr/>
            <p:nvPr/>
          </p:nvSpPr>
          <p:spPr>
            <a:xfrm>
              <a:off x="1952513" y="1952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4"/>
            <p:cNvSpPr/>
            <p:nvPr/>
          </p:nvSpPr>
          <p:spPr>
            <a:xfrm>
              <a:off x="1955650" y="1952542"/>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4"/>
            <p:cNvSpPr/>
            <p:nvPr/>
          </p:nvSpPr>
          <p:spPr>
            <a:xfrm>
              <a:off x="1958026" y="195258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4"/>
            <p:cNvSpPr/>
            <p:nvPr/>
          </p:nvSpPr>
          <p:spPr>
            <a:xfrm>
              <a:off x="1958745" y="1952542"/>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4"/>
            <p:cNvSpPr/>
            <p:nvPr/>
          </p:nvSpPr>
          <p:spPr>
            <a:xfrm>
              <a:off x="1960972" y="1952202"/>
              <a:ext cx="543" cy="109"/>
            </a:xfrm>
            <a:custGeom>
              <a:rect b="b" l="l" r="r" t="t"/>
              <a:pathLst>
                <a:path extrusionOk="0" h="8" w="40">
                  <a:moveTo>
                    <a:pt x="39"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4"/>
            <p:cNvSpPr/>
            <p:nvPr/>
          </p:nvSpPr>
          <p:spPr>
            <a:xfrm>
              <a:off x="1959451" y="1952487"/>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4"/>
            <p:cNvSpPr/>
            <p:nvPr/>
          </p:nvSpPr>
          <p:spPr>
            <a:xfrm>
              <a:off x="1960171" y="1952392"/>
              <a:ext cx="394" cy="68"/>
            </a:xfrm>
            <a:custGeom>
              <a:rect b="b" l="l" r="r" t="t"/>
              <a:pathLst>
                <a:path extrusionOk="0" h="5" w="29">
                  <a:moveTo>
                    <a:pt x="2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4"/>
            <p:cNvSpPr/>
            <p:nvPr/>
          </p:nvSpPr>
          <p:spPr>
            <a:xfrm>
              <a:off x="1961732" y="1952067"/>
              <a:ext cx="448" cy="109"/>
            </a:xfrm>
            <a:custGeom>
              <a:rect b="b" l="l" r="r" t="t"/>
              <a:pathLst>
                <a:path extrusionOk="0" h="8" w="33">
                  <a:moveTo>
                    <a:pt x="3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4"/>
            <p:cNvSpPr/>
            <p:nvPr/>
          </p:nvSpPr>
          <p:spPr>
            <a:xfrm>
              <a:off x="1946865" y="1949351"/>
              <a:ext cx="190" cy="964"/>
            </a:xfrm>
            <a:custGeom>
              <a:rect b="b" l="l" r="r" t="t"/>
              <a:pathLst>
                <a:path extrusionOk="0" h="71" w="14">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4"/>
            <p:cNvSpPr/>
            <p:nvPr/>
          </p:nvSpPr>
          <p:spPr>
            <a:xfrm>
              <a:off x="1946756" y="1950261"/>
              <a:ext cx="109" cy="204"/>
            </a:xfrm>
            <a:custGeom>
              <a:rect b="b" l="l" r="r" t="t"/>
              <a:pathLst>
                <a:path extrusionOk="0" h="15" w="8">
                  <a:moveTo>
                    <a:pt x="8" y="0"/>
                  </a:moveTo>
                  <a:lnTo>
                    <a:pt x="8" y="0"/>
                  </a:lnTo>
                  <a:cubicBezTo>
                    <a:pt x="5" y="4"/>
                    <a:pt x="1" y="11"/>
                    <a:pt x="1" y="14"/>
                  </a:cubicBezTo>
                  <a:cubicBezTo>
                    <a:pt x="5"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4"/>
            <p:cNvSpPr/>
            <p:nvPr/>
          </p:nvSpPr>
          <p:spPr>
            <a:xfrm>
              <a:off x="1946281" y="1951211"/>
              <a:ext cx="163" cy="244"/>
            </a:xfrm>
            <a:custGeom>
              <a:rect b="b" l="l" r="r" t="t"/>
              <a:pathLst>
                <a:path extrusionOk="0" h="18" w="12">
                  <a:moveTo>
                    <a:pt x="1" y="18"/>
                  </a:moveTo>
                  <a:cubicBezTo>
                    <a:pt x="4" y="11"/>
                    <a:pt x="8" y="7"/>
                    <a:pt x="11" y="0"/>
                  </a:cubicBezTo>
                  <a:cubicBezTo>
                    <a:pt x="8"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4"/>
            <p:cNvSpPr/>
            <p:nvPr/>
          </p:nvSpPr>
          <p:spPr>
            <a:xfrm>
              <a:off x="1936831" y="1960661"/>
              <a:ext cx="54" cy="14"/>
            </a:xfrm>
            <a:custGeom>
              <a:rect b="b" l="l" r="r" t="t"/>
              <a:pathLst>
                <a:path extrusionOk="0" h="1" w="4">
                  <a:moveTo>
                    <a:pt x="0" y="1"/>
                  </a:moveTo>
                  <a:lnTo>
                    <a:pt x="0" y="1"/>
                  </a:ln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4"/>
            <p:cNvSpPr/>
            <p:nvPr/>
          </p:nvSpPr>
          <p:spPr>
            <a:xfrm>
              <a:off x="1945521" y="1952012"/>
              <a:ext cx="258" cy="204"/>
            </a:xfrm>
            <a:custGeom>
              <a:rect b="b" l="l" r="r" t="t"/>
              <a:pathLst>
                <a:path extrusionOk="0" h="15" w="19">
                  <a:moveTo>
                    <a:pt x="1" y="15"/>
                  </a:moveTo>
                  <a:cubicBezTo>
                    <a:pt x="8" y="8"/>
                    <a:pt x="11" y="4"/>
                    <a:pt x="18" y="1"/>
                  </a:cubicBezTo>
                  <a:cubicBezTo>
                    <a:pt x="11"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4"/>
            <p:cNvSpPr/>
            <p:nvPr/>
          </p:nvSpPr>
          <p:spPr>
            <a:xfrm>
              <a:off x="1944856" y="1952297"/>
              <a:ext cx="489" cy="258"/>
            </a:xfrm>
            <a:custGeom>
              <a:rect b="b" l="l" r="r" t="t"/>
              <a:pathLst>
                <a:path extrusionOk="0" h="19" w="36">
                  <a:moveTo>
                    <a:pt x="1" y="18"/>
                  </a:moveTo>
                  <a:cubicBezTo>
                    <a:pt x="15" y="15"/>
                    <a:pt x="25" y="8"/>
                    <a:pt x="36" y="1"/>
                  </a:cubicBezTo>
                  <a:cubicBezTo>
                    <a:pt x="25" y="8"/>
                    <a:pt x="15"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4"/>
            <p:cNvSpPr/>
            <p:nvPr/>
          </p:nvSpPr>
          <p:spPr>
            <a:xfrm>
              <a:off x="1936967" y="1959616"/>
              <a:ext cx="1249" cy="964"/>
            </a:xfrm>
            <a:custGeom>
              <a:rect b="b" l="l" r="r" t="t"/>
              <a:pathLst>
                <a:path extrusionOk="0" h="71" w="92">
                  <a:moveTo>
                    <a:pt x="92" y="1"/>
                  </a:moveTo>
                  <a:cubicBezTo>
                    <a:pt x="60" y="25"/>
                    <a:pt x="29" y="50"/>
                    <a:pt x="1" y="71"/>
                  </a:cubicBezTo>
                  <a:cubicBezTo>
                    <a:pt x="29" y="50"/>
                    <a:pt x="60" y="29"/>
                    <a:pt x="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4"/>
            <p:cNvSpPr/>
            <p:nvPr/>
          </p:nvSpPr>
          <p:spPr>
            <a:xfrm>
              <a:off x="1945955" y="1951632"/>
              <a:ext cx="204" cy="204"/>
            </a:xfrm>
            <a:custGeom>
              <a:rect b="b" l="l" r="r" t="t"/>
              <a:pathLst>
                <a:path extrusionOk="0" h="15" w="15">
                  <a:moveTo>
                    <a:pt x="14" y="1"/>
                  </a:moveTo>
                  <a:cubicBezTo>
                    <a:pt x="7" y="4"/>
                    <a:pt x="4" y="11"/>
                    <a:pt x="0" y="15"/>
                  </a:cubicBezTo>
                  <a:cubicBezTo>
                    <a:pt x="4" y="11"/>
                    <a:pt x="11" y="4"/>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4"/>
            <p:cNvSpPr/>
            <p:nvPr/>
          </p:nvSpPr>
          <p:spPr>
            <a:xfrm>
              <a:off x="1946526" y="1950736"/>
              <a:ext cx="149" cy="244"/>
            </a:xfrm>
            <a:custGeom>
              <a:rect b="b" l="l" r="r" t="t"/>
              <a:pathLst>
                <a:path extrusionOk="0" h="18" w="11">
                  <a:moveTo>
                    <a:pt x="11" y="0"/>
                  </a:moveTo>
                  <a:lnTo>
                    <a:pt x="11" y="0"/>
                  </a:lnTo>
                  <a:cubicBezTo>
                    <a:pt x="7" y="7"/>
                    <a:pt x="4" y="11"/>
                    <a:pt x="0" y="18"/>
                  </a:cubicBezTo>
                  <a:cubicBezTo>
                    <a:pt x="4" y="11"/>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4"/>
            <p:cNvSpPr/>
            <p:nvPr/>
          </p:nvSpPr>
          <p:spPr>
            <a:xfrm>
              <a:off x="1946865" y="1950206"/>
              <a:ext cx="0" cy="68"/>
            </a:xfrm>
            <a:custGeom>
              <a:rect b="b" l="l" r="r" t="t"/>
              <a:pathLst>
                <a:path extrusionOk="0" h="5" w="0">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4"/>
            <p:cNvSpPr/>
            <p:nvPr/>
          </p:nvSpPr>
          <p:spPr>
            <a:xfrm>
              <a:off x="1946960" y="1949595"/>
              <a:ext cx="0" cy="109"/>
            </a:xfrm>
            <a:custGeom>
              <a:rect b="b" l="l" r="r" t="t"/>
              <a:pathLst>
                <a:path extrusionOk="0" h="8" w="0">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4"/>
            <p:cNvSpPr/>
            <p:nvPr/>
          </p:nvSpPr>
          <p:spPr>
            <a:xfrm>
              <a:off x="1987217" y="1973261"/>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4"/>
            <p:cNvSpPr/>
            <p:nvPr/>
          </p:nvSpPr>
          <p:spPr>
            <a:xfrm>
              <a:off x="1986498" y="1969839"/>
              <a:ext cx="68" cy="204"/>
            </a:xfrm>
            <a:custGeom>
              <a:rect b="b" l="l" r="r" t="t"/>
              <a:pathLst>
                <a:path extrusionOk="0" h="15" w="5">
                  <a:moveTo>
                    <a:pt x="1" y="0"/>
                  </a:moveTo>
                  <a:lnTo>
                    <a:pt x="1" y="14"/>
                  </a:ln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4"/>
            <p:cNvSpPr/>
            <p:nvPr/>
          </p:nvSpPr>
          <p:spPr>
            <a:xfrm>
              <a:off x="1986783" y="1972677"/>
              <a:ext cx="109" cy="163"/>
            </a:xfrm>
            <a:custGeom>
              <a:rect b="b" l="l" r="r" t="t"/>
              <a:pathLst>
                <a:path extrusionOk="0" h="12" w="8">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4"/>
            <p:cNvSpPr/>
            <p:nvPr/>
          </p:nvSpPr>
          <p:spPr>
            <a:xfrm>
              <a:off x="1986457" y="1970315"/>
              <a:ext cx="54" cy="204"/>
            </a:xfrm>
            <a:custGeom>
              <a:rect b="b" l="l" r="r" t="t"/>
              <a:pathLst>
                <a:path extrusionOk="0" h="15" w="4">
                  <a:moveTo>
                    <a:pt x="0" y="0"/>
                  </a:moveTo>
                  <a:lnTo>
                    <a:pt x="0" y="14"/>
                  </a:lnTo>
                  <a:cubicBezTo>
                    <a:pt x="4"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4"/>
            <p:cNvSpPr/>
            <p:nvPr/>
          </p:nvSpPr>
          <p:spPr>
            <a:xfrm>
              <a:off x="1985547" y="1985236"/>
              <a:ext cx="1629" cy="1629"/>
            </a:xfrm>
            <a:custGeom>
              <a:rect b="b" l="l" r="r" t="t"/>
              <a:pathLst>
                <a:path extrusionOk="0" h="120" w="12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4"/>
            <p:cNvSpPr/>
            <p:nvPr/>
          </p:nvSpPr>
          <p:spPr>
            <a:xfrm>
              <a:off x="1986878" y="1967789"/>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4"/>
            <p:cNvSpPr/>
            <p:nvPr/>
          </p:nvSpPr>
          <p:spPr>
            <a:xfrm>
              <a:off x="1986742" y="1968319"/>
              <a:ext cx="54" cy="244"/>
            </a:xfrm>
            <a:custGeom>
              <a:rect b="b" l="l" r="r" t="t"/>
              <a:pathLst>
                <a:path extrusionOk="0" h="18" w="4">
                  <a:moveTo>
                    <a:pt x="0"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4"/>
            <p:cNvSpPr/>
            <p:nvPr/>
          </p:nvSpPr>
          <p:spPr>
            <a:xfrm>
              <a:off x="1986457" y="1971211"/>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4"/>
            <p:cNvSpPr/>
            <p:nvPr/>
          </p:nvSpPr>
          <p:spPr>
            <a:xfrm>
              <a:off x="1986688" y="1968835"/>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4"/>
            <p:cNvSpPr/>
            <p:nvPr/>
          </p:nvSpPr>
          <p:spPr>
            <a:xfrm>
              <a:off x="1986457" y="197073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4"/>
            <p:cNvSpPr/>
            <p:nvPr/>
          </p:nvSpPr>
          <p:spPr>
            <a:xfrm>
              <a:off x="1986973" y="1967273"/>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4"/>
            <p:cNvSpPr/>
            <p:nvPr/>
          </p:nvSpPr>
          <p:spPr>
            <a:xfrm>
              <a:off x="1986959" y="1973017"/>
              <a:ext cx="122" cy="109"/>
            </a:xfrm>
            <a:custGeom>
              <a:rect b="b" l="l" r="r" t="t"/>
              <a:pathLst>
                <a:path extrusionOk="0" h="8" w="9">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4"/>
            <p:cNvSpPr/>
            <p:nvPr/>
          </p:nvSpPr>
          <p:spPr>
            <a:xfrm>
              <a:off x="1986498" y="1971591"/>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4"/>
            <p:cNvSpPr/>
            <p:nvPr/>
          </p:nvSpPr>
          <p:spPr>
            <a:xfrm>
              <a:off x="1986647" y="1972351"/>
              <a:ext cx="54" cy="163"/>
            </a:xfrm>
            <a:custGeom>
              <a:rect b="b" l="l" r="r" t="t"/>
              <a:pathLst>
                <a:path extrusionOk="0" h="12" w="4">
                  <a:moveTo>
                    <a:pt x="4" y="11"/>
                  </a:moveTo>
                  <a:cubicBezTo>
                    <a:pt x="4" y="8"/>
                    <a:pt x="4" y="4"/>
                    <a:pt x="0" y="1"/>
                  </a:cubicBezTo>
                  <a:cubicBezTo>
                    <a:pt x="4" y="4"/>
                    <a:pt x="4" y="8"/>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4"/>
            <p:cNvSpPr/>
            <p:nvPr/>
          </p:nvSpPr>
          <p:spPr>
            <a:xfrm>
              <a:off x="1986552" y="1971971"/>
              <a:ext cx="54" cy="204"/>
            </a:xfrm>
            <a:custGeom>
              <a:rect b="b" l="l" r="r" t="t"/>
              <a:pathLst>
                <a:path extrusionOk="0" h="15" w="4">
                  <a:moveTo>
                    <a:pt x="0" y="1"/>
                  </a:moveTo>
                  <a:lnTo>
                    <a:pt x="0" y="1"/>
                  </a:lnTo>
                  <a:cubicBezTo>
                    <a:pt x="0" y="8"/>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4"/>
            <p:cNvSpPr/>
            <p:nvPr/>
          </p:nvSpPr>
          <p:spPr>
            <a:xfrm>
              <a:off x="1986593" y="1969310"/>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4"/>
            <p:cNvSpPr/>
            <p:nvPr/>
          </p:nvSpPr>
          <p:spPr>
            <a:xfrm>
              <a:off x="1963443" y="1981204"/>
              <a:ext cx="29110" cy="27820"/>
            </a:xfrm>
            <a:custGeom>
              <a:rect b="b" l="l" r="r" t="t"/>
              <a:pathLst>
                <a:path extrusionOk="0" h="2049" w="2144">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4"/>
            <p:cNvSpPr/>
            <p:nvPr/>
          </p:nvSpPr>
          <p:spPr>
            <a:xfrm>
              <a:off x="1984787" y="1988522"/>
              <a:ext cx="68" cy="1534"/>
            </a:xfrm>
            <a:custGeom>
              <a:rect b="b" l="l" r="r" t="t"/>
              <a:pathLst>
                <a:path extrusionOk="0" h="113" w="5">
                  <a:moveTo>
                    <a:pt x="4" y="112"/>
                  </a:moveTo>
                  <a:cubicBezTo>
                    <a:pt x="1" y="74"/>
                    <a:pt x="1" y="35"/>
                    <a:pt x="4" y="0"/>
                  </a:cubicBezTo>
                  <a:lnTo>
                    <a:pt x="4" y="0"/>
                  </a:lnTo>
                  <a:cubicBezTo>
                    <a:pt x="1" y="35"/>
                    <a:pt x="1" y="74"/>
                    <a:pt x="4"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4"/>
            <p:cNvSpPr/>
            <p:nvPr/>
          </p:nvSpPr>
          <p:spPr>
            <a:xfrm>
              <a:off x="1991345" y="2005630"/>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4"/>
            <p:cNvSpPr/>
            <p:nvPr/>
          </p:nvSpPr>
          <p:spPr>
            <a:xfrm>
              <a:off x="1990259" y="2008766"/>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4"/>
            <p:cNvSpPr/>
            <p:nvPr/>
          </p:nvSpPr>
          <p:spPr>
            <a:xfrm>
              <a:off x="1990639" y="2007490"/>
              <a:ext cx="54" cy="244"/>
            </a:xfrm>
            <a:custGeom>
              <a:rect b="b" l="l" r="r" t="t"/>
              <a:pathLst>
                <a:path extrusionOk="0" h="18" w="4">
                  <a:moveTo>
                    <a:pt x="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4"/>
            <p:cNvSpPr/>
            <p:nvPr/>
          </p:nvSpPr>
          <p:spPr>
            <a:xfrm>
              <a:off x="1991155" y="2006064"/>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4"/>
            <p:cNvSpPr/>
            <p:nvPr/>
          </p:nvSpPr>
          <p:spPr>
            <a:xfrm>
              <a:off x="1990449" y="2008101"/>
              <a:ext cx="54" cy="258"/>
            </a:xfrm>
            <a:custGeom>
              <a:rect b="b" l="l" r="r" t="t"/>
              <a:pathLst>
                <a:path extrusionOk="0" h="19" w="4">
                  <a:moveTo>
                    <a:pt x="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4"/>
            <p:cNvSpPr/>
            <p:nvPr/>
          </p:nvSpPr>
          <p:spPr>
            <a:xfrm>
              <a:off x="1990965" y="2006485"/>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4"/>
            <p:cNvSpPr/>
            <p:nvPr/>
          </p:nvSpPr>
          <p:spPr>
            <a:xfrm>
              <a:off x="1990775" y="2006960"/>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4"/>
            <p:cNvSpPr/>
            <p:nvPr/>
          </p:nvSpPr>
          <p:spPr>
            <a:xfrm>
              <a:off x="1985547" y="1997456"/>
              <a:ext cx="1344" cy="774"/>
            </a:xfrm>
            <a:custGeom>
              <a:rect b="b" l="l" r="r" t="t"/>
              <a:pathLst>
                <a:path extrusionOk="0" h="57" w="99">
                  <a:moveTo>
                    <a:pt x="99" y="56"/>
                  </a:moveTo>
                  <a:cubicBezTo>
                    <a:pt x="64" y="32"/>
                    <a:pt x="29" y="14"/>
                    <a:pt x="1" y="0"/>
                  </a:cubicBezTo>
                  <a:cubicBezTo>
                    <a:pt x="29" y="14"/>
                    <a:pt x="64" y="32"/>
                    <a:pt x="99"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4"/>
            <p:cNvSpPr/>
            <p:nvPr/>
          </p:nvSpPr>
          <p:spPr>
            <a:xfrm>
              <a:off x="198079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4"/>
            <p:cNvSpPr/>
            <p:nvPr/>
          </p:nvSpPr>
          <p:spPr>
            <a:xfrm>
              <a:off x="197984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4"/>
            <p:cNvSpPr/>
            <p:nvPr/>
          </p:nvSpPr>
          <p:spPr>
            <a:xfrm>
              <a:off x="1971481" y="198191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4"/>
            <p:cNvSpPr/>
            <p:nvPr/>
          </p:nvSpPr>
          <p:spPr>
            <a:xfrm>
              <a:off x="1983796" y="1987612"/>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4"/>
            <p:cNvSpPr/>
            <p:nvPr/>
          </p:nvSpPr>
          <p:spPr>
            <a:xfrm>
              <a:off x="1981800" y="1990084"/>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4"/>
            <p:cNvSpPr/>
            <p:nvPr/>
          </p:nvSpPr>
          <p:spPr>
            <a:xfrm>
              <a:off x="1974468" y="1981299"/>
              <a:ext cx="353" cy="54"/>
            </a:xfrm>
            <a:custGeom>
              <a:rect b="b" l="l" r="r" t="t"/>
              <a:pathLst>
                <a:path extrusionOk="0" h="4" w="26">
                  <a:moveTo>
                    <a:pt x="1" y="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4"/>
            <p:cNvSpPr/>
            <p:nvPr/>
          </p:nvSpPr>
          <p:spPr>
            <a:xfrm>
              <a:off x="1972567" y="1981584"/>
              <a:ext cx="448" cy="109"/>
            </a:xfrm>
            <a:custGeom>
              <a:rect b="b" l="l" r="r" t="t"/>
              <a:pathLst>
                <a:path extrusionOk="0" h="8" w="33">
                  <a:moveTo>
                    <a:pt x="1" y="7"/>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4"/>
            <p:cNvSpPr/>
            <p:nvPr/>
          </p:nvSpPr>
          <p:spPr>
            <a:xfrm>
              <a:off x="1984597" y="1988373"/>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4"/>
            <p:cNvSpPr/>
            <p:nvPr/>
          </p:nvSpPr>
          <p:spPr>
            <a:xfrm>
              <a:off x="1980374" y="1990708"/>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4"/>
            <p:cNvSpPr/>
            <p:nvPr/>
          </p:nvSpPr>
          <p:spPr>
            <a:xfrm>
              <a:off x="1984081" y="1987952"/>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4"/>
            <p:cNvSpPr/>
            <p:nvPr/>
          </p:nvSpPr>
          <p:spPr>
            <a:xfrm>
              <a:off x="1984312" y="1988183"/>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4"/>
            <p:cNvSpPr/>
            <p:nvPr/>
          </p:nvSpPr>
          <p:spPr>
            <a:xfrm>
              <a:off x="1981366" y="1990369"/>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4"/>
            <p:cNvSpPr/>
            <p:nvPr/>
          </p:nvSpPr>
          <p:spPr>
            <a:xfrm>
              <a:off x="1973898" y="1981340"/>
              <a:ext cx="394" cy="109"/>
            </a:xfrm>
            <a:custGeom>
              <a:rect b="b" l="l" r="r" t="t"/>
              <a:pathLst>
                <a:path extrusionOk="0" h="8" w="29">
                  <a:moveTo>
                    <a:pt x="1" y="8"/>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4"/>
            <p:cNvSpPr/>
            <p:nvPr/>
          </p:nvSpPr>
          <p:spPr>
            <a:xfrm>
              <a:off x="1973233" y="1981435"/>
              <a:ext cx="448" cy="109"/>
            </a:xfrm>
            <a:custGeom>
              <a:rect b="b" l="l" r="r" t="t"/>
              <a:pathLst>
                <a:path extrusionOk="0" h="8" w="33">
                  <a:moveTo>
                    <a:pt x="1" y="8"/>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4"/>
            <p:cNvSpPr/>
            <p:nvPr/>
          </p:nvSpPr>
          <p:spPr>
            <a:xfrm>
              <a:off x="1971766" y="1981720"/>
              <a:ext cx="530" cy="109"/>
            </a:xfrm>
            <a:custGeom>
              <a:rect b="b" l="l" r="r" t="t"/>
              <a:pathLst>
                <a:path extrusionOk="0" h="8" w="39">
                  <a:moveTo>
                    <a:pt x="0" y="8"/>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4"/>
            <p:cNvSpPr/>
            <p:nvPr/>
          </p:nvSpPr>
          <p:spPr>
            <a:xfrm>
              <a:off x="1975378" y="198115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4"/>
            <p:cNvSpPr/>
            <p:nvPr/>
          </p:nvSpPr>
          <p:spPr>
            <a:xfrm>
              <a:off x="1974943" y="1981204"/>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4"/>
            <p:cNvSpPr/>
            <p:nvPr/>
          </p:nvSpPr>
          <p:spPr>
            <a:xfrm>
              <a:off x="1950327" y="1969744"/>
              <a:ext cx="19362" cy="21398"/>
            </a:xfrm>
            <a:custGeom>
              <a:rect b="b" l="l" r="r" t="t"/>
              <a:pathLst>
                <a:path extrusionOk="0" h="1576" w="1426">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4"/>
            <p:cNvSpPr/>
            <p:nvPr/>
          </p:nvSpPr>
          <p:spPr>
            <a:xfrm>
              <a:off x="1953749" y="1973166"/>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4"/>
            <p:cNvSpPr/>
            <p:nvPr/>
          </p:nvSpPr>
          <p:spPr>
            <a:xfrm>
              <a:off x="1954754" y="197187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4"/>
            <p:cNvSpPr/>
            <p:nvPr/>
          </p:nvSpPr>
          <p:spPr>
            <a:xfrm>
              <a:off x="1951563" y="1975257"/>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4"/>
            <p:cNvSpPr/>
            <p:nvPr/>
          </p:nvSpPr>
          <p:spPr>
            <a:xfrm>
              <a:off x="1954564" y="1972161"/>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4"/>
            <p:cNvSpPr/>
            <p:nvPr/>
          </p:nvSpPr>
          <p:spPr>
            <a:xfrm>
              <a:off x="1950382" y="1976357"/>
              <a:ext cx="204" cy="149"/>
            </a:xfrm>
            <a:custGeom>
              <a:rect b="b" l="l" r="r" t="t"/>
              <a:pathLst>
                <a:path extrusionOk="0" h="11" w="15">
                  <a:moveTo>
                    <a:pt x="0" y="11"/>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4"/>
            <p:cNvSpPr/>
            <p:nvPr/>
          </p:nvSpPr>
          <p:spPr>
            <a:xfrm>
              <a:off x="1954319" y="1972501"/>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4"/>
            <p:cNvSpPr/>
            <p:nvPr/>
          </p:nvSpPr>
          <p:spPr>
            <a:xfrm>
              <a:off x="1955039" y="19713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4"/>
            <p:cNvSpPr/>
            <p:nvPr/>
          </p:nvSpPr>
          <p:spPr>
            <a:xfrm>
              <a:off x="1954889" y="1971591"/>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4"/>
            <p:cNvSpPr/>
            <p:nvPr/>
          </p:nvSpPr>
          <p:spPr>
            <a:xfrm>
              <a:off x="1955134" y="197111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4"/>
            <p:cNvSpPr/>
            <p:nvPr/>
          </p:nvSpPr>
          <p:spPr>
            <a:xfrm>
              <a:off x="1952608" y="1974347"/>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4"/>
            <p:cNvSpPr/>
            <p:nvPr/>
          </p:nvSpPr>
          <p:spPr>
            <a:xfrm>
              <a:off x="1952092" y="1974782"/>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4"/>
            <p:cNvSpPr/>
            <p:nvPr/>
          </p:nvSpPr>
          <p:spPr>
            <a:xfrm>
              <a:off x="1950993" y="1975786"/>
              <a:ext cx="204" cy="190"/>
            </a:xfrm>
            <a:custGeom>
              <a:rect b="b" l="l" r="r" t="t"/>
              <a:pathLst>
                <a:path extrusionOk="0" h="14"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4"/>
            <p:cNvSpPr/>
            <p:nvPr/>
          </p:nvSpPr>
          <p:spPr>
            <a:xfrm>
              <a:off x="1969526" y="1981204"/>
              <a:ext cx="109" cy="299"/>
            </a:xfrm>
            <a:custGeom>
              <a:rect b="b" l="l" r="r" t="t"/>
              <a:pathLst>
                <a:path extrusionOk="0" h="22" w="8">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4"/>
            <p:cNvSpPr/>
            <p:nvPr/>
          </p:nvSpPr>
          <p:spPr>
            <a:xfrm>
              <a:off x="1954034" y="1972827"/>
              <a:ext cx="163" cy="163"/>
            </a:xfrm>
            <a:custGeom>
              <a:rect b="b" l="l" r="r" t="t"/>
              <a:pathLst>
                <a:path extrusionOk="0" h="12" w="12">
                  <a:moveTo>
                    <a:pt x="1"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4"/>
            <p:cNvSpPr/>
            <p:nvPr/>
          </p:nvSpPr>
          <p:spPr>
            <a:xfrm>
              <a:off x="1953369" y="1973546"/>
              <a:ext cx="204" cy="204"/>
            </a:xfrm>
            <a:custGeom>
              <a:rect b="b" l="l" r="r" t="t"/>
              <a:pathLst>
                <a:path extrusionOk="0" h="15"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4"/>
            <p:cNvSpPr/>
            <p:nvPr/>
          </p:nvSpPr>
          <p:spPr>
            <a:xfrm>
              <a:off x="1952989" y="1973926"/>
              <a:ext cx="204" cy="204"/>
            </a:xfrm>
            <a:custGeom>
              <a:rect b="b" l="l" r="r" t="t"/>
              <a:pathLst>
                <a:path extrusionOk="0" h="15" w="15">
                  <a:moveTo>
                    <a:pt x="15"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4"/>
            <p:cNvSpPr/>
            <p:nvPr/>
          </p:nvSpPr>
          <p:spPr>
            <a:xfrm>
              <a:off x="1962968" y="1989228"/>
              <a:ext cx="299" cy="258"/>
            </a:xfrm>
            <a:custGeom>
              <a:rect b="b" l="l" r="r" t="t"/>
              <a:pathLst>
                <a:path extrusionOk="0" h="19" w="22">
                  <a:moveTo>
                    <a:pt x="1" y="18"/>
                  </a:moveTo>
                  <a:cubicBezTo>
                    <a:pt x="8" y="11"/>
                    <a:pt x="15" y="4"/>
                    <a:pt x="22" y="1"/>
                  </a:cubicBezTo>
                  <a:cubicBezTo>
                    <a:pt x="15"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4"/>
            <p:cNvSpPr/>
            <p:nvPr/>
          </p:nvSpPr>
          <p:spPr>
            <a:xfrm>
              <a:off x="1961828" y="1990518"/>
              <a:ext cx="394" cy="625"/>
            </a:xfrm>
            <a:custGeom>
              <a:rect b="b" l="l" r="r" t="t"/>
              <a:pathLst>
                <a:path extrusionOk="0" h="46" w="29">
                  <a:moveTo>
                    <a:pt x="29" y="0"/>
                  </a:moveTo>
                  <a:cubicBezTo>
                    <a:pt x="18" y="14"/>
                    <a:pt x="11" y="28"/>
                    <a:pt x="1" y="46"/>
                  </a:cubicBezTo>
                  <a:cubicBezTo>
                    <a:pt x="11" y="28"/>
                    <a:pt x="22" y="14"/>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4"/>
            <p:cNvSpPr/>
            <p:nvPr/>
          </p:nvSpPr>
          <p:spPr>
            <a:xfrm>
              <a:off x="1962262" y="1989988"/>
              <a:ext cx="339" cy="448"/>
            </a:xfrm>
            <a:custGeom>
              <a:rect b="b" l="l" r="r" t="t"/>
              <a:pathLst>
                <a:path extrusionOk="0" h="33" w="25">
                  <a:moveTo>
                    <a:pt x="25" y="1"/>
                  </a:moveTo>
                  <a:cubicBezTo>
                    <a:pt x="14" y="11"/>
                    <a:pt x="7" y="22"/>
                    <a:pt x="0" y="32"/>
                  </a:cubicBezTo>
                  <a:cubicBezTo>
                    <a:pt x="7" y="22"/>
                    <a:pt x="14"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4"/>
            <p:cNvSpPr/>
            <p:nvPr/>
          </p:nvSpPr>
          <p:spPr>
            <a:xfrm>
              <a:off x="1969675" y="1981720"/>
              <a:ext cx="14" cy="163"/>
            </a:xfrm>
            <a:custGeom>
              <a:rect b="b" l="l" r="r" t="t"/>
              <a:pathLst>
                <a:path extrusionOk="0" h="12" w="1">
                  <a:moveTo>
                    <a:pt x="0" y="1"/>
                  </a:moveTo>
                  <a:lnTo>
                    <a:pt x="0" y="11"/>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4"/>
            <p:cNvSpPr/>
            <p:nvPr/>
          </p:nvSpPr>
          <p:spPr>
            <a:xfrm>
              <a:off x="1969621" y="1981530"/>
              <a:ext cx="68" cy="163"/>
            </a:xfrm>
            <a:custGeom>
              <a:rect b="b" l="l" r="r" t="t"/>
              <a:pathLst>
                <a:path extrusionOk="0" h="12" w="5">
                  <a:moveTo>
                    <a:pt x="1" y="1"/>
                  </a:moveTo>
                  <a:cubicBezTo>
                    <a:pt x="1" y="4"/>
                    <a:pt x="4" y="8"/>
                    <a:pt x="4" y="11"/>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4"/>
            <p:cNvSpPr/>
            <p:nvPr/>
          </p:nvSpPr>
          <p:spPr>
            <a:xfrm>
              <a:off x="1969675" y="198200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4"/>
            <p:cNvSpPr/>
            <p:nvPr/>
          </p:nvSpPr>
          <p:spPr>
            <a:xfrm>
              <a:off x="1962588" y="1989568"/>
              <a:ext cx="353" cy="394"/>
            </a:xfrm>
            <a:custGeom>
              <a:rect b="b" l="l" r="r" t="t"/>
              <a:pathLst>
                <a:path extrusionOk="0" h="29" w="26">
                  <a:moveTo>
                    <a:pt x="25" y="0"/>
                  </a:moveTo>
                  <a:lnTo>
                    <a:pt x="25" y="0"/>
                  </a:lnTo>
                  <a:cubicBezTo>
                    <a:pt x="18" y="7"/>
                    <a:pt x="8" y="18"/>
                    <a:pt x="1" y="28"/>
                  </a:cubicBezTo>
                  <a:cubicBezTo>
                    <a:pt x="11" y="18"/>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4"/>
            <p:cNvSpPr/>
            <p:nvPr/>
          </p:nvSpPr>
          <p:spPr>
            <a:xfrm>
              <a:off x="1969580" y="198139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4"/>
            <p:cNvSpPr/>
            <p:nvPr/>
          </p:nvSpPr>
          <p:spPr>
            <a:xfrm>
              <a:off x="1922385" y="1832082"/>
              <a:ext cx="60230" cy="48838"/>
            </a:xfrm>
            <a:custGeom>
              <a:rect b="b" l="l" r="r" t="t"/>
              <a:pathLst>
                <a:path extrusionOk="0" h="3597" w="4436">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4"/>
            <p:cNvSpPr/>
            <p:nvPr/>
          </p:nvSpPr>
          <p:spPr>
            <a:xfrm>
              <a:off x="1982370" y="1833793"/>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4"/>
            <p:cNvSpPr/>
            <p:nvPr/>
          </p:nvSpPr>
          <p:spPr>
            <a:xfrm>
              <a:off x="1982275" y="1833508"/>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4"/>
            <p:cNvSpPr/>
            <p:nvPr/>
          </p:nvSpPr>
          <p:spPr>
            <a:xfrm>
              <a:off x="1982465" y="1834078"/>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4"/>
            <p:cNvSpPr/>
            <p:nvPr/>
          </p:nvSpPr>
          <p:spPr>
            <a:xfrm>
              <a:off x="1922575" y="1836318"/>
              <a:ext cx="85525" cy="95653"/>
            </a:xfrm>
            <a:custGeom>
              <a:rect b="b" l="l" r="r" t="t"/>
              <a:pathLst>
                <a:path extrusionOk="0" h="7045" w="6299">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4"/>
            <p:cNvSpPr/>
            <p:nvPr/>
          </p:nvSpPr>
          <p:spPr>
            <a:xfrm>
              <a:off x="1984366" y="1836088"/>
              <a:ext cx="54" cy="1385"/>
            </a:xfrm>
            <a:custGeom>
              <a:rect b="b" l="l" r="r" t="t"/>
              <a:pathLst>
                <a:path extrusionOk="0" h="102" w="4">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4"/>
            <p:cNvSpPr/>
            <p:nvPr/>
          </p:nvSpPr>
          <p:spPr>
            <a:xfrm>
              <a:off x="1984692" y="1836278"/>
              <a:ext cx="23503" cy="15410"/>
            </a:xfrm>
            <a:custGeom>
              <a:rect b="b" l="l" r="r" t="t"/>
              <a:pathLst>
                <a:path extrusionOk="0" h="1135" w="1731">
                  <a:moveTo>
                    <a:pt x="1" y="0"/>
                  </a:moveTo>
                  <a:lnTo>
                    <a:pt x="1" y="0"/>
                  </a:lnTo>
                  <a:cubicBezTo>
                    <a:pt x="141" y="88"/>
                    <a:pt x="862" y="560"/>
                    <a:pt x="1730" y="1134"/>
                  </a:cubicBezTo>
                  <a:cubicBezTo>
                    <a:pt x="809" y="525"/>
                    <a:pt x="137"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4"/>
            <p:cNvSpPr/>
            <p:nvPr/>
          </p:nvSpPr>
          <p:spPr>
            <a:xfrm>
              <a:off x="1984502" y="183618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4"/>
            <p:cNvSpPr/>
            <p:nvPr/>
          </p:nvSpPr>
          <p:spPr>
            <a:xfrm>
              <a:off x="1924517" y="1921218"/>
              <a:ext cx="68" cy="54"/>
            </a:xfrm>
            <a:custGeom>
              <a:rect b="b" l="l" r="r" t="t"/>
              <a:pathLst>
                <a:path extrusionOk="0" h="4" w="5">
                  <a:moveTo>
                    <a:pt x="1" y="4"/>
                  </a:moveTo>
                  <a:lnTo>
                    <a:pt x="4"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4"/>
            <p:cNvSpPr/>
            <p:nvPr/>
          </p:nvSpPr>
          <p:spPr>
            <a:xfrm>
              <a:off x="1953369" y="1928727"/>
              <a:ext cx="3204" cy="3245"/>
            </a:xfrm>
            <a:custGeom>
              <a:rect b="b" l="l" r="r" t="t"/>
              <a:pathLst>
                <a:path extrusionOk="0" h="239" w="236">
                  <a:moveTo>
                    <a:pt x="1" y="0"/>
                  </a:moveTo>
                  <a:cubicBezTo>
                    <a:pt x="102" y="53"/>
                    <a:pt x="183" y="137"/>
                    <a:pt x="235" y="238"/>
                  </a:cubicBezTo>
                  <a:lnTo>
                    <a:pt x="235" y="238"/>
                  </a:lnTo>
                  <a:cubicBezTo>
                    <a:pt x="183" y="137"/>
                    <a:pt x="102" y="5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4"/>
            <p:cNvSpPr/>
            <p:nvPr/>
          </p:nvSpPr>
          <p:spPr>
            <a:xfrm>
              <a:off x="1929893" y="1918544"/>
              <a:ext cx="4671" cy="258"/>
            </a:xfrm>
            <a:custGeom>
              <a:rect b="b" l="l" r="r" t="t"/>
              <a:pathLst>
                <a:path extrusionOk="0" h="19" w="344">
                  <a:moveTo>
                    <a:pt x="0" y="15"/>
                  </a:moveTo>
                  <a:cubicBezTo>
                    <a:pt x="116" y="18"/>
                    <a:pt x="231" y="15"/>
                    <a:pt x="343" y="1"/>
                  </a:cubicBezTo>
                  <a:cubicBezTo>
                    <a:pt x="231" y="15"/>
                    <a:pt x="116" y="1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4"/>
            <p:cNvSpPr/>
            <p:nvPr/>
          </p:nvSpPr>
          <p:spPr>
            <a:xfrm>
              <a:off x="1983796"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4"/>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4"/>
            <p:cNvSpPr/>
            <p:nvPr/>
          </p:nvSpPr>
          <p:spPr>
            <a:xfrm>
              <a:off x="1984081" y="184515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4"/>
            <p:cNvSpPr/>
            <p:nvPr/>
          </p:nvSpPr>
          <p:spPr>
            <a:xfrm>
              <a:off x="1983891"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4"/>
            <p:cNvSpPr/>
            <p:nvPr/>
          </p:nvSpPr>
          <p:spPr>
            <a:xfrm>
              <a:off x="1984122" y="1845062"/>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4"/>
            <p:cNvSpPr/>
            <p:nvPr/>
          </p:nvSpPr>
          <p:spPr>
            <a:xfrm>
              <a:off x="1984366" y="1843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4"/>
            <p:cNvSpPr/>
            <p:nvPr/>
          </p:nvSpPr>
          <p:spPr>
            <a:xfrm>
              <a:off x="1983932" y="18454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4"/>
            <p:cNvSpPr/>
            <p:nvPr/>
          </p:nvSpPr>
          <p:spPr>
            <a:xfrm>
              <a:off x="1984027" y="184525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4"/>
            <p:cNvSpPr/>
            <p:nvPr/>
          </p:nvSpPr>
          <p:spPr>
            <a:xfrm>
              <a:off x="1984407" y="1840269"/>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4"/>
            <p:cNvSpPr/>
            <p:nvPr/>
          </p:nvSpPr>
          <p:spPr>
            <a:xfrm>
              <a:off x="1984407" y="1841790"/>
              <a:ext cx="14" cy="244"/>
            </a:xfrm>
            <a:custGeom>
              <a:rect b="b" l="l" r="r" t="t"/>
              <a:pathLst>
                <a:path extrusionOk="0" h="18" w="1">
                  <a:moveTo>
                    <a:pt x="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4"/>
            <p:cNvSpPr/>
            <p:nvPr/>
          </p:nvSpPr>
          <p:spPr>
            <a:xfrm>
              <a:off x="1984217" y="18447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4"/>
            <p:cNvSpPr/>
            <p:nvPr/>
          </p:nvSpPr>
          <p:spPr>
            <a:xfrm>
              <a:off x="1984271" y="1844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4"/>
            <p:cNvSpPr/>
            <p:nvPr/>
          </p:nvSpPr>
          <p:spPr>
            <a:xfrm>
              <a:off x="1984366" y="184373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4"/>
            <p:cNvSpPr/>
            <p:nvPr/>
          </p:nvSpPr>
          <p:spPr>
            <a:xfrm>
              <a:off x="1984366" y="184397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4"/>
            <p:cNvSpPr/>
            <p:nvPr/>
          </p:nvSpPr>
          <p:spPr>
            <a:xfrm>
              <a:off x="1984407" y="184278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4"/>
            <p:cNvSpPr/>
            <p:nvPr/>
          </p:nvSpPr>
          <p:spPr>
            <a:xfrm>
              <a:off x="1984312" y="184439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4"/>
            <p:cNvSpPr/>
            <p:nvPr/>
          </p:nvSpPr>
          <p:spPr>
            <a:xfrm>
              <a:off x="1984176" y="184496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4"/>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4"/>
            <p:cNvSpPr/>
            <p:nvPr/>
          </p:nvSpPr>
          <p:spPr>
            <a:xfrm>
              <a:off x="1984176" y="184483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4"/>
            <p:cNvSpPr/>
            <p:nvPr/>
          </p:nvSpPr>
          <p:spPr>
            <a:xfrm>
              <a:off x="1984407" y="1842971"/>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4"/>
            <p:cNvSpPr/>
            <p:nvPr/>
          </p:nvSpPr>
          <p:spPr>
            <a:xfrm>
              <a:off x="1984407" y="1840785"/>
              <a:ext cx="14" cy="353"/>
            </a:xfrm>
            <a:custGeom>
              <a:rect b="b" l="l" r="r" t="t"/>
              <a:pathLst>
                <a:path extrusionOk="0" h="26" w="1">
                  <a:moveTo>
                    <a:pt x="1"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4"/>
            <p:cNvSpPr/>
            <p:nvPr/>
          </p:nvSpPr>
          <p:spPr>
            <a:xfrm>
              <a:off x="1984407" y="1837459"/>
              <a:ext cx="68" cy="2729"/>
            </a:xfrm>
            <a:custGeom>
              <a:rect b="b" l="l" r="r" t="t"/>
              <a:pathLst>
                <a:path extrusionOk="0" h="201" w="5">
                  <a:moveTo>
                    <a:pt x="1" y="1"/>
                  </a:moveTo>
                  <a:cubicBezTo>
                    <a:pt x="1" y="78"/>
                    <a:pt x="1" y="144"/>
                    <a:pt x="4" y="200"/>
                  </a:cubicBezTo>
                  <a:cubicBezTo>
                    <a:pt x="4" y="144"/>
                    <a:pt x="4" y="7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4"/>
            <p:cNvSpPr/>
            <p:nvPr/>
          </p:nvSpPr>
          <p:spPr>
            <a:xfrm>
              <a:off x="1984407" y="1841315"/>
              <a:ext cx="14" cy="299"/>
            </a:xfrm>
            <a:custGeom>
              <a:rect b="b" l="l" r="r" t="t"/>
              <a:pathLst>
                <a:path extrusionOk="0" h="22" w="1">
                  <a:moveTo>
                    <a:pt x="1"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4"/>
            <p:cNvSpPr/>
            <p:nvPr/>
          </p:nvSpPr>
          <p:spPr>
            <a:xfrm>
              <a:off x="1984407" y="1842211"/>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4"/>
            <p:cNvSpPr/>
            <p:nvPr/>
          </p:nvSpPr>
          <p:spPr>
            <a:xfrm>
              <a:off x="1984366" y="1836128"/>
              <a:ext cx="14" cy="1344"/>
            </a:xfrm>
            <a:custGeom>
              <a:rect b="b" l="l" r="r" t="t"/>
              <a:pathLst>
                <a:path extrusionOk="0" h="99" w="1">
                  <a:moveTo>
                    <a:pt x="0" y="1"/>
                  </a:moveTo>
                  <a:lnTo>
                    <a:pt x="0" y="1"/>
                  </a:lnTo>
                  <a:lnTo>
                    <a:pt x="0" y="99"/>
                  </a:lnTo>
                  <a:lnTo>
                    <a:pt x="0" y="99"/>
                  </a:lnTo>
                  <a:cubicBezTo>
                    <a:pt x="0" y="67"/>
                    <a:pt x="0"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4"/>
            <p:cNvSpPr/>
            <p:nvPr/>
          </p:nvSpPr>
          <p:spPr>
            <a:xfrm>
              <a:off x="1957170" y="1853426"/>
              <a:ext cx="121505" cy="113481"/>
            </a:xfrm>
            <a:custGeom>
              <a:rect b="b" l="l" r="r" t="t"/>
              <a:pathLst>
                <a:path extrusionOk="0" h="8358" w="8949">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4"/>
            <p:cNvSpPr/>
            <p:nvPr/>
          </p:nvSpPr>
          <p:spPr>
            <a:xfrm>
              <a:off x="2072674" y="1899590"/>
              <a:ext cx="14" cy="204"/>
            </a:xfrm>
            <a:custGeom>
              <a:rect b="b" l="l" r="r" t="t"/>
              <a:pathLst>
                <a:path extrusionOk="0" h="15" w="1">
                  <a:moveTo>
                    <a:pt x="1" y="14"/>
                  </a:moveTo>
                  <a:lnTo>
                    <a:pt x="1" y="0"/>
                  </a:ln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4"/>
            <p:cNvSpPr/>
            <p:nvPr/>
          </p:nvSpPr>
          <p:spPr>
            <a:xfrm>
              <a:off x="2072729" y="1900635"/>
              <a:ext cx="14" cy="1154"/>
            </a:xfrm>
            <a:custGeom>
              <a:rect b="b" l="l" r="r" t="t"/>
              <a:pathLst>
                <a:path extrusionOk="0" h="85" w="1">
                  <a:moveTo>
                    <a:pt x="0" y="0"/>
                  </a:moveTo>
                  <a:lnTo>
                    <a:pt x="0" y="84"/>
                  </a:lnTo>
                  <a:lnTo>
                    <a:pt x="0" y="8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4"/>
            <p:cNvSpPr/>
            <p:nvPr/>
          </p:nvSpPr>
          <p:spPr>
            <a:xfrm>
              <a:off x="2055607" y="1883514"/>
              <a:ext cx="299" cy="204"/>
            </a:xfrm>
            <a:custGeom>
              <a:rect b="b" l="l" r="r" t="t"/>
              <a:pathLst>
                <a:path extrusionOk="0" h="15" w="22">
                  <a:moveTo>
                    <a:pt x="22"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4"/>
            <p:cNvSpPr/>
            <p:nvPr/>
          </p:nvSpPr>
          <p:spPr>
            <a:xfrm>
              <a:off x="2070298" y="1894172"/>
              <a:ext cx="299" cy="244"/>
            </a:xfrm>
            <a:custGeom>
              <a:rect b="b" l="l" r="r" t="t"/>
              <a:pathLst>
                <a:path extrusionOk="0" h="18" w="22">
                  <a:moveTo>
                    <a:pt x="1" y="0"/>
                  </a:moveTo>
                  <a:cubicBezTo>
                    <a:pt x="8" y="7"/>
                    <a:pt x="15" y="11"/>
                    <a:pt x="22"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4"/>
            <p:cNvSpPr/>
            <p:nvPr/>
          </p:nvSpPr>
          <p:spPr>
            <a:xfrm>
              <a:off x="2072104" y="1897023"/>
              <a:ext cx="68" cy="204"/>
            </a:xfrm>
            <a:custGeom>
              <a:rect b="b" l="l" r="r" t="t"/>
              <a:pathLst>
                <a:path extrusionOk="0" h="15" w="5">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4"/>
            <p:cNvSpPr/>
            <p:nvPr/>
          </p:nvSpPr>
          <p:spPr>
            <a:xfrm>
              <a:off x="2056042" y="188379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4"/>
            <p:cNvSpPr/>
            <p:nvPr/>
          </p:nvSpPr>
          <p:spPr>
            <a:xfrm>
              <a:off x="2072443" y="1898164"/>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4"/>
            <p:cNvSpPr/>
            <p:nvPr/>
          </p:nvSpPr>
          <p:spPr>
            <a:xfrm>
              <a:off x="2072633" y="1899155"/>
              <a:ext cx="14" cy="204"/>
            </a:xfrm>
            <a:custGeom>
              <a:rect b="b" l="l" r="r" t="t"/>
              <a:pathLst>
                <a:path extrusionOk="0" h="15" w="1">
                  <a:moveTo>
                    <a:pt x="0" y="15"/>
                  </a:moveTo>
                  <a:lnTo>
                    <a:pt x="0" y="1"/>
                  </a:lnTo>
                  <a:cubicBezTo>
                    <a:pt x="0" y="4"/>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4"/>
            <p:cNvSpPr/>
            <p:nvPr/>
          </p:nvSpPr>
          <p:spPr>
            <a:xfrm>
              <a:off x="2071588" y="1895829"/>
              <a:ext cx="109" cy="204"/>
            </a:xfrm>
            <a:custGeom>
              <a:rect b="b" l="l" r="r" t="t"/>
              <a:pathLst>
                <a:path extrusionOk="0" h="15" w="8">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4"/>
            <p:cNvSpPr/>
            <p:nvPr/>
          </p:nvSpPr>
          <p:spPr>
            <a:xfrm>
              <a:off x="2071208" y="1895218"/>
              <a:ext cx="204" cy="244"/>
            </a:xfrm>
            <a:custGeom>
              <a:rect b="b" l="l" r="r" t="t"/>
              <a:pathLst>
                <a:path extrusionOk="0" h="18" w="15">
                  <a:moveTo>
                    <a:pt x="14" y="18"/>
                  </a:moveTo>
                  <a:cubicBezTo>
                    <a:pt x="11" y="11"/>
                    <a:pt x="4" y="7"/>
                    <a:pt x="0" y="0"/>
                  </a:cubicBezTo>
                  <a:cubicBezTo>
                    <a:pt x="4" y="7"/>
                    <a:pt x="11" y="11"/>
                    <a:pt x="1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4"/>
            <p:cNvSpPr/>
            <p:nvPr/>
          </p:nvSpPr>
          <p:spPr>
            <a:xfrm>
              <a:off x="2072253" y="1897594"/>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4"/>
            <p:cNvSpPr/>
            <p:nvPr/>
          </p:nvSpPr>
          <p:spPr>
            <a:xfrm>
              <a:off x="2060848" y="1890642"/>
              <a:ext cx="679" cy="448"/>
            </a:xfrm>
            <a:custGeom>
              <a:rect b="b" l="l" r="r" t="t"/>
              <a:pathLst>
                <a:path extrusionOk="0" h="33" w="50">
                  <a:moveTo>
                    <a:pt x="0" y="1"/>
                  </a:moveTo>
                  <a:lnTo>
                    <a:pt x="18" y="29"/>
                  </a:lnTo>
                  <a:lnTo>
                    <a:pt x="49" y="33"/>
                  </a:ln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4"/>
            <p:cNvSpPr/>
            <p:nvPr/>
          </p:nvSpPr>
          <p:spPr>
            <a:xfrm>
              <a:off x="2072729" y="1899915"/>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4"/>
            <p:cNvSpPr/>
            <p:nvPr/>
          </p:nvSpPr>
          <p:spPr>
            <a:xfrm>
              <a:off x="2073815" y="1900445"/>
              <a:ext cx="5010" cy="1100"/>
            </a:xfrm>
            <a:custGeom>
              <a:rect b="b" l="l" r="r" t="t"/>
              <a:pathLst>
                <a:path extrusionOk="0" h="81" w="369">
                  <a:moveTo>
                    <a:pt x="368" y="0"/>
                  </a:moveTo>
                  <a:cubicBezTo>
                    <a:pt x="193" y="35"/>
                    <a:pt x="4" y="81"/>
                    <a:pt x="1" y="81"/>
                  </a:cubicBezTo>
                  <a:cubicBezTo>
                    <a:pt x="4" y="81"/>
                    <a:pt x="193" y="39"/>
                    <a:pt x="36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4"/>
            <p:cNvSpPr/>
            <p:nvPr/>
          </p:nvSpPr>
          <p:spPr>
            <a:xfrm>
              <a:off x="2010883" y="1853426"/>
              <a:ext cx="44738" cy="30101"/>
            </a:xfrm>
            <a:custGeom>
              <a:rect b="b" l="l" r="r" t="t"/>
              <a:pathLst>
                <a:path extrusionOk="0" h="2217" w="3295">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4"/>
            <p:cNvSpPr/>
            <p:nvPr/>
          </p:nvSpPr>
          <p:spPr>
            <a:xfrm>
              <a:off x="2069538" y="1893602"/>
              <a:ext cx="584" cy="394"/>
            </a:xfrm>
            <a:custGeom>
              <a:rect b="b" l="l" r="r" t="t"/>
              <a:pathLst>
                <a:path extrusionOk="0" h="29" w="43">
                  <a:moveTo>
                    <a:pt x="43" y="28"/>
                  </a:moveTo>
                  <a:cubicBezTo>
                    <a:pt x="29" y="18"/>
                    <a:pt x="15" y="7"/>
                    <a:pt x="1" y="0"/>
                  </a:cubicBezTo>
                  <a:cubicBezTo>
                    <a:pt x="15" y="7"/>
                    <a:pt x="29" y="18"/>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4"/>
            <p:cNvSpPr/>
            <p:nvPr/>
          </p:nvSpPr>
          <p:spPr>
            <a:xfrm>
              <a:off x="2070828" y="1894647"/>
              <a:ext cx="204" cy="299"/>
            </a:xfrm>
            <a:custGeom>
              <a:rect b="b" l="l" r="r" t="t"/>
              <a:pathLst>
                <a:path extrusionOk="0" h="22" w="15">
                  <a:moveTo>
                    <a:pt x="0" y="0"/>
                  </a:moveTo>
                  <a:cubicBezTo>
                    <a:pt x="4" y="11"/>
                    <a:pt x="7" y="14"/>
                    <a:pt x="14" y="21"/>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4"/>
            <p:cNvSpPr/>
            <p:nvPr/>
          </p:nvSpPr>
          <p:spPr>
            <a:xfrm>
              <a:off x="2072729" y="1900255"/>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4"/>
            <p:cNvSpPr/>
            <p:nvPr/>
          </p:nvSpPr>
          <p:spPr>
            <a:xfrm>
              <a:off x="2072729" y="190048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4"/>
            <p:cNvSpPr/>
            <p:nvPr/>
          </p:nvSpPr>
          <p:spPr>
            <a:xfrm>
              <a:off x="2079042" y="1900391"/>
              <a:ext cx="68" cy="14"/>
            </a:xfrm>
            <a:custGeom>
              <a:rect b="b" l="l" r="r" t="t"/>
              <a:pathLst>
                <a:path extrusionOk="0" h="1" w="5">
                  <a:moveTo>
                    <a:pt x="1" y="1"/>
                  </a:moveTo>
                  <a:lnTo>
                    <a:pt x="4"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4"/>
            <p:cNvSpPr/>
            <p:nvPr/>
          </p:nvSpPr>
          <p:spPr>
            <a:xfrm>
              <a:off x="2072538" y="1898680"/>
              <a:ext cx="54" cy="204"/>
            </a:xfrm>
            <a:custGeom>
              <a:rect b="b" l="l" r="r" t="t"/>
              <a:pathLst>
                <a:path extrusionOk="0" h="15" w="4">
                  <a:moveTo>
                    <a:pt x="0" y="1"/>
                  </a:moveTo>
                  <a:cubicBezTo>
                    <a:pt x="0" y="4"/>
                    <a:pt x="0" y="11"/>
                    <a:pt x="4" y="15"/>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4"/>
            <p:cNvSpPr/>
            <p:nvPr/>
          </p:nvSpPr>
          <p:spPr>
            <a:xfrm>
              <a:off x="2071873" y="1896453"/>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4"/>
            <p:cNvSpPr/>
            <p:nvPr/>
          </p:nvSpPr>
          <p:spPr>
            <a:xfrm>
              <a:off x="1964013" y="1946120"/>
              <a:ext cx="109" cy="1534"/>
            </a:xfrm>
            <a:custGeom>
              <a:rect b="b" l="l" r="r" t="t"/>
              <a:pathLst>
                <a:path extrusionOk="0" h="113" w="8">
                  <a:moveTo>
                    <a:pt x="1" y="0"/>
                  </a:moveTo>
                  <a:cubicBezTo>
                    <a:pt x="4" y="35"/>
                    <a:pt x="8" y="74"/>
                    <a:pt x="8" y="113"/>
                  </a:cubicBezTo>
                  <a:cubicBezTo>
                    <a:pt x="8" y="70"/>
                    <a:pt x="4"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4"/>
            <p:cNvSpPr/>
            <p:nvPr/>
          </p:nvSpPr>
          <p:spPr>
            <a:xfrm>
              <a:off x="1964013" y="1950872"/>
              <a:ext cx="14" cy="543"/>
            </a:xfrm>
            <a:custGeom>
              <a:rect b="b" l="l" r="r" t="t"/>
              <a:pathLst>
                <a:path extrusionOk="0" h="40" w="1">
                  <a:moveTo>
                    <a:pt x="1" y="3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4"/>
            <p:cNvSpPr/>
            <p:nvPr/>
          </p:nvSpPr>
          <p:spPr>
            <a:xfrm>
              <a:off x="1957361" y="1933683"/>
              <a:ext cx="1629" cy="2702"/>
            </a:xfrm>
            <a:custGeom>
              <a:rect b="b" l="l" r="r" t="t"/>
              <a:pathLst>
                <a:path extrusionOk="0" h="199" w="120">
                  <a:moveTo>
                    <a:pt x="1" y="0"/>
                  </a:moveTo>
                  <a:cubicBezTo>
                    <a:pt x="4" y="17"/>
                    <a:pt x="11" y="31"/>
                    <a:pt x="11" y="38"/>
                  </a:cubicBezTo>
                  <a:lnTo>
                    <a:pt x="120" y="199"/>
                  </a:lnTo>
                  <a:lnTo>
                    <a:pt x="15" y="38"/>
                  </a:lnTo>
                  <a:cubicBezTo>
                    <a:pt x="11" y="31"/>
                    <a:pt x="4"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4"/>
            <p:cNvSpPr/>
            <p:nvPr/>
          </p:nvSpPr>
          <p:spPr>
            <a:xfrm>
              <a:off x="1992866" y="1964748"/>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4"/>
            <p:cNvSpPr/>
            <p:nvPr/>
          </p:nvSpPr>
          <p:spPr>
            <a:xfrm>
              <a:off x="1994631" y="19662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4"/>
            <p:cNvSpPr/>
            <p:nvPr/>
          </p:nvSpPr>
          <p:spPr>
            <a:xfrm>
              <a:off x="2004325" y="1964843"/>
              <a:ext cx="448" cy="258"/>
            </a:xfrm>
            <a:custGeom>
              <a:rect b="b" l="l" r="r" t="t"/>
              <a:pathLst>
                <a:path extrusionOk="0" h="19" w="33">
                  <a:moveTo>
                    <a:pt x="32" y="1"/>
                  </a:moveTo>
                  <a:cubicBezTo>
                    <a:pt x="22" y="4"/>
                    <a:pt x="11" y="11"/>
                    <a:pt x="1" y="18"/>
                  </a:cubicBezTo>
                  <a:cubicBezTo>
                    <a:pt x="11" y="11"/>
                    <a:pt x="22" y="4"/>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4"/>
            <p:cNvSpPr/>
            <p:nvPr/>
          </p:nvSpPr>
          <p:spPr>
            <a:xfrm>
              <a:off x="1988589" y="1966133"/>
              <a:ext cx="733" cy="299"/>
            </a:xfrm>
            <a:custGeom>
              <a:rect b="b" l="l" r="r" t="t"/>
              <a:pathLst>
                <a:path extrusionOk="0" h="22" w="54">
                  <a:moveTo>
                    <a:pt x="1" y="0"/>
                  </a:moveTo>
                  <a:lnTo>
                    <a:pt x="11" y="11"/>
                  </a:lnTo>
                  <a:cubicBezTo>
                    <a:pt x="22" y="18"/>
                    <a:pt x="36" y="21"/>
                    <a:pt x="50" y="21"/>
                  </a:cubicBezTo>
                  <a:lnTo>
                    <a:pt x="53" y="21"/>
                  </a:lnTo>
                  <a:cubicBezTo>
                    <a:pt x="32" y="21"/>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4"/>
            <p:cNvSpPr/>
            <p:nvPr/>
          </p:nvSpPr>
          <p:spPr>
            <a:xfrm>
              <a:off x="1989634" y="1964558"/>
              <a:ext cx="1494" cy="1534"/>
            </a:xfrm>
            <a:custGeom>
              <a:rect b="b" l="l" r="r" t="t"/>
              <a:pathLst>
                <a:path extrusionOk="0" h="113" w="11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4"/>
            <p:cNvSpPr/>
            <p:nvPr/>
          </p:nvSpPr>
          <p:spPr>
            <a:xfrm>
              <a:off x="1992390" y="1964612"/>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4"/>
            <p:cNvSpPr/>
            <p:nvPr/>
          </p:nvSpPr>
          <p:spPr>
            <a:xfrm>
              <a:off x="1989539" y="196613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4"/>
            <p:cNvSpPr/>
            <p:nvPr/>
          </p:nvSpPr>
          <p:spPr>
            <a:xfrm>
              <a:off x="1994196" y="196584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4"/>
            <p:cNvSpPr/>
            <p:nvPr/>
          </p:nvSpPr>
          <p:spPr>
            <a:xfrm>
              <a:off x="1993816" y="1965468"/>
              <a:ext cx="163" cy="149"/>
            </a:xfrm>
            <a:custGeom>
              <a:rect b="b" l="l" r="r" t="t"/>
              <a:pathLst>
                <a:path extrusionOk="0" h="11" w="12">
                  <a:moveTo>
                    <a:pt x="1"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4"/>
            <p:cNvSpPr/>
            <p:nvPr/>
          </p:nvSpPr>
          <p:spPr>
            <a:xfrm>
              <a:off x="1991875" y="1964517"/>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4"/>
            <p:cNvSpPr/>
            <p:nvPr/>
          </p:nvSpPr>
          <p:spPr>
            <a:xfrm>
              <a:off x="1989349" y="1966364"/>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4"/>
            <p:cNvSpPr/>
            <p:nvPr/>
          </p:nvSpPr>
          <p:spPr>
            <a:xfrm>
              <a:off x="2003035" y="1965087"/>
              <a:ext cx="1303" cy="720"/>
            </a:xfrm>
            <a:custGeom>
              <a:rect b="b" l="l" r="r" t="t"/>
              <a:pathLst>
                <a:path extrusionOk="0" h="53" w="96">
                  <a:moveTo>
                    <a:pt x="96" y="0"/>
                  </a:moveTo>
                  <a:cubicBezTo>
                    <a:pt x="68" y="21"/>
                    <a:pt x="36" y="39"/>
                    <a:pt x="1" y="53"/>
                  </a:cubicBezTo>
                  <a:cubicBezTo>
                    <a:pt x="36" y="39"/>
                    <a:pt x="68" y="21"/>
                    <a:pt x="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4"/>
            <p:cNvSpPr/>
            <p:nvPr/>
          </p:nvSpPr>
          <p:spPr>
            <a:xfrm>
              <a:off x="2004800" y="1964463"/>
              <a:ext cx="1494" cy="353"/>
            </a:xfrm>
            <a:custGeom>
              <a:rect b="b" l="l" r="r" t="t"/>
              <a:pathLst>
                <a:path extrusionOk="0" h="26" w="110">
                  <a:moveTo>
                    <a:pt x="109" y="1"/>
                  </a:moveTo>
                  <a:lnTo>
                    <a:pt x="109" y="1"/>
                  </a:lnTo>
                  <a:cubicBezTo>
                    <a:pt x="71" y="1"/>
                    <a:pt x="36" y="8"/>
                    <a:pt x="1" y="25"/>
                  </a:cubicBezTo>
                  <a:cubicBezTo>
                    <a:pt x="36" y="8"/>
                    <a:pt x="71" y="1"/>
                    <a:pt x="1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4"/>
            <p:cNvSpPr/>
            <p:nvPr/>
          </p:nvSpPr>
          <p:spPr>
            <a:xfrm>
              <a:off x="1993341" y="1965087"/>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4"/>
            <p:cNvSpPr/>
            <p:nvPr/>
          </p:nvSpPr>
          <p:spPr>
            <a:xfrm>
              <a:off x="1964068" y="1949446"/>
              <a:ext cx="54" cy="1208"/>
            </a:xfrm>
            <a:custGeom>
              <a:rect b="b" l="l" r="r" t="t"/>
              <a:pathLst>
                <a:path extrusionOk="0" h="89" w="4">
                  <a:moveTo>
                    <a:pt x="4" y="1"/>
                  </a:moveTo>
                  <a:lnTo>
                    <a:pt x="0" y="88"/>
                  </a:lnTo>
                  <a:cubicBezTo>
                    <a:pt x="4" y="60"/>
                    <a:pt x="4" y="32"/>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4"/>
            <p:cNvSpPr/>
            <p:nvPr/>
          </p:nvSpPr>
          <p:spPr>
            <a:xfrm>
              <a:off x="1987788" y="1965318"/>
              <a:ext cx="815" cy="828"/>
            </a:xfrm>
            <a:custGeom>
              <a:rect b="b" l="l" r="r" t="t"/>
              <a:pathLst>
                <a:path extrusionOk="0" h="61" w="6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4"/>
            <p:cNvSpPr/>
            <p:nvPr/>
          </p:nvSpPr>
          <p:spPr>
            <a:xfrm>
              <a:off x="1964013" y="1951876"/>
              <a:ext cx="299" cy="869"/>
            </a:xfrm>
            <a:custGeom>
              <a:rect b="b" l="l" r="r" t="t"/>
              <a:pathLst>
                <a:path extrusionOk="0" h="64" w="22">
                  <a:moveTo>
                    <a:pt x="1" y="0"/>
                  </a:moveTo>
                  <a:cubicBezTo>
                    <a:pt x="4" y="21"/>
                    <a:pt x="11" y="42"/>
                    <a:pt x="22" y="63"/>
                  </a:cubicBezTo>
                  <a:cubicBezTo>
                    <a:pt x="11" y="42"/>
                    <a:pt x="4"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4"/>
            <p:cNvSpPr/>
            <p:nvPr/>
          </p:nvSpPr>
          <p:spPr>
            <a:xfrm>
              <a:off x="1964299" y="1952732"/>
              <a:ext cx="353" cy="679"/>
            </a:xfrm>
            <a:custGeom>
              <a:rect b="b" l="l" r="r" t="t"/>
              <a:pathLst>
                <a:path extrusionOk="0" h="50" w="26">
                  <a:moveTo>
                    <a:pt x="25" y="49"/>
                  </a:moveTo>
                  <a:cubicBezTo>
                    <a:pt x="15" y="35"/>
                    <a:pt x="8" y="18"/>
                    <a:pt x="1" y="0"/>
                  </a:cubicBezTo>
                  <a:cubicBezTo>
                    <a:pt x="8" y="18"/>
                    <a:pt x="15" y="35"/>
                    <a:pt x="25"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4"/>
            <p:cNvSpPr/>
            <p:nvPr/>
          </p:nvSpPr>
          <p:spPr>
            <a:xfrm>
              <a:off x="1988358" y="1965983"/>
              <a:ext cx="394" cy="299"/>
            </a:xfrm>
            <a:custGeom>
              <a:rect b="b" l="l" r="r" t="t"/>
              <a:pathLst>
                <a:path extrusionOk="0" h="22" w="29">
                  <a:moveTo>
                    <a:pt x="0" y="1"/>
                  </a:moveTo>
                  <a:lnTo>
                    <a:pt x="0" y="1"/>
                  </a:lnTo>
                  <a:cubicBezTo>
                    <a:pt x="11" y="8"/>
                    <a:pt x="18" y="15"/>
                    <a:pt x="28" y="22"/>
                  </a:cubicBezTo>
                  <a:lnTo>
                    <a:pt x="18"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4"/>
            <p:cNvSpPr/>
            <p:nvPr/>
          </p:nvSpPr>
          <p:spPr>
            <a:xfrm>
              <a:off x="1957415" y="1933479"/>
              <a:ext cx="720" cy="149"/>
            </a:xfrm>
            <a:custGeom>
              <a:rect b="b" l="l" r="r" t="t"/>
              <a:pathLst>
                <a:path extrusionOk="0" h="11" w="53">
                  <a:moveTo>
                    <a:pt x="53" y="0"/>
                  </a:moveTo>
                  <a:lnTo>
                    <a:pt x="53" y="0"/>
                  </a:lnTo>
                  <a:cubicBezTo>
                    <a:pt x="35" y="4"/>
                    <a:pt x="18" y="7"/>
                    <a:pt x="0" y="11"/>
                  </a:cubicBezTo>
                  <a:cubicBezTo>
                    <a:pt x="18" y="11"/>
                    <a:pt x="35" y="4"/>
                    <a:pt x="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4"/>
            <p:cNvSpPr/>
            <p:nvPr/>
          </p:nvSpPr>
          <p:spPr>
            <a:xfrm>
              <a:off x="1959506" y="1932569"/>
              <a:ext cx="434" cy="353"/>
            </a:xfrm>
            <a:custGeom>
              <a:rect b="b" l="l" r="r" t="t"/>
              <a:pathLst>
                <a:path extrusionOk="0" h="26" w="32">
                  <a:moveTo>
                    <a:pt x="0" y="25"/>
                  </a:moveTo>
                  <a:cubicBezTo>
                    <a:pt x="11" y="18"/>
                    <a:pt x="21" y="11"/>
                    <a:pt x="32" y="1"/>
                  </a:cubicBezTo>
                  <a:cubicBezTo>
                    <a:pt x="21" y="11"/>
                    <a:pt x="11" y="18"/>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4"/>
            <p:cNvSpPr/>
            <p:nvPr/>
          </p:nvSpPr>
          <p:spPr>
            <a:xfrm>
              <a:off x="1958175" y="1933289"/>
              <a:ext cx="584" cy="204"/>
            </a:xfrm>
            <a:custGeom>
              <a:rect b="b" l="l" r="r" t="t"/>
              <a:pathLst>
                <a:path extrusionOk="0" h="15" w="43">
                  <a:moveTo>
                    <a:pt x="0" y="14"/>
                  </a:moveTo>
                  <a:cubicBezTo>
                    <a:pt x="14" y="11"/>
                    <a:pt x="28" y="4"/>
                    <a:pt x="42" y="0"/>
                  </a:cubicBezTo>
                  <a:cubicBezTo>
                    <a:pt x="28" y="4"/>
                    <a:pt x="1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4"/>
            <p:cNvSpPr/>
            <p:nvPr/>
          </p:nvSpPr>
          <p:spPr>
            <a:xfrm>
              <a:off x="1958881" y="1932949"/>
              <a:ext cx="543" cy="299"/>
            </a:xfrm>
            <a:custGeom>
              <a:rect b="b" l="l" r="r" t="t"/>
              <a:pathLst>
                <a:path extrusionOk="0" h="22" w="40">
                  <a:moveTo>
                    <a:pt x="1" y="22"/>
                  </a:moveTo>
                  <a:cubicBezTo>
                    <a:pt x="11" y="15"/>
                    <a:pt x="25" y="8"/>
                    <a:pt x="39" y="1"/>
                  </a:cubicBezTo>
                  <a:cubicBezTo>
                    <a:pt x="25"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4"/>
            <p:cNvSpPr/>
            <p:nvPr/>
          </p:nvSpPr>
          <p:spPr>
            <a:xfrm>
              <a:off x="1959981" y="1932148"/>
              <a:ext cx="339" cy="394"/>
            </a:xfrm>
            <a:custGeom>
              <a:rect b="b" l="l" r="r" t="t"/>
              <a:pathLst>
                <a:path extrusionOk="0" h="29" w="25">
                  <a:moveTo>
                    <a:pt x="25" y="0"/>
                  </a:moveTo>
                  <a:cubicBezTo>
                    <a:pt x="18" y="11"/>
                    <a:pt x="7" y="21"/>
                    <a:pt x="0" y="28"/>
                  </a:cubicBezTo>
                  <a:cubicBezTo>
                    <a:pt x="7"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4"/>
            <p:cNvSpPr/>
            <p:nvPr/>
          </p:nvSpPr>
          <p:spPr>
            <a:xfrm>
              <a:off x="1960646" y="1931103"/>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4"/>
            <p:cNvSpPr/>
            <p:nvPr/>
          </p:nvSpPr>
          <p:spPr>
            <a:xfrm>
              <a:off x="1969051" y="1928673"/>
              <a:ext cx="1398" cy="204"/>
            </a:xfrm>
            <a:custGeom>
              <a:rect b="b" l="l" r="r" t="t"/>
              <a:pathLst>
                <a:path extrusionOk="0" h="15" w="103">
                  <a:moveTo>
                    <a:pt x="102" y="15"/>
                  </a:moveTo>
                  <a:cubicBezTo>
                    <a:pt x="71" y="4"/>
                    <a:pt x="36" y="1"/>
                    <a:pt x="1" y="1"/>
                  </a:cubicBezTo>
                  <a:cubicBezTo>
                    <a:pt x="36" y="1"/>
                    <a:pt x="71" y="4"/>
                    <a:pt x="10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4"/>
            <p:cNvSpPr/>
            <p:nvPr/>
          </p:nvSpPr>
          <p:spPr>
            <a:xfrm>
              <a:off x="1960836" y="1930438"/>
              <a:ext cx="54" cy="584"/>
            </a:xfrm>
            <a:custGeom>
              <a:rect b="b" l="l" r="r" t="t"/>
              <a:pathLst>
                <a:path extrusionOk="0" h="43" w="4">
                  <a:moveTo>
                    <a:pt x="0" y="42"/>
                  </a:moveTo>
                  <a:cubicBezTo>
                    <a:pt x="4" y="28"/>
                    <a:pt x="4" y="14"/>
                    <a:pt x="4" y="0"/>
                  </a:cubicBezTo>
                  <a:cubicBezTo>
                    <a:pt x="4"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4"/>
            <p:cNvSpPr/>
            <p:nvPr/>
          </p:nvSpPr>
          <p:spPr>
            <a:xfrm>
              <a:off x="1960361" y="1931673"/>
              <a:ext cx="299" cy="434"/>
            </a:xfrm>
            <a:custGeom>
              <a:rect b="b" l="l" r="r" t="t"/>
              <a:pathLst>
                <a:path extrusionOk="0" h="32" w="22">
                  <a:moveTo>
                    <a:pt x="0" y="32"/>
                  </a:moveTo>
                  <a:cubicBezTo>
                    <a:pt x="7" y="21"/>
                    <a:pt x="14" y="11"/>
                    <a:pt x="21" y="0"/>
                  </a:cubicBezTo>
                  <a:cubicBezTo>
                    <a:pt x="14" y="11"/>
                    <a:pt x="7"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4"/>
            <p:cNvSpPr/>
            <p:nvPr/>
          </p:nvSpPr>
          <p:spPr>
            <a:xfrm>
              <a:off x="2008222" y="1930981"/>
              <a:ext cx="58533" cy="39592"/>
            </a:xfrm>
            <a:custGeom>
              <a:rect b="b" l="l" r="r" t="t"/>
              <a:pathLst>
                <a:path extrusionOk="0" h="2916" w="4311">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4"/>
            <p:cNvSpPr/>
            <p:nvPr/>
          </p:nvSpPr>
          <p:spPr>
            <a:xfrm>
              <a:off x="2054236" y="1960186"/>
              <a:ext cx="679" cy="14"/>
            </a:xfrm>
            <a:custGeom>
              <a:rect b="b" l="l" r="r" t="t"/>
              <a:pathLst>
                <a:path extrusionOk="0" h="1" w="50">
                  <a:moveTo>
                    <a:pt x="0" y="1"/>
                  </a:moveTo>
                  <a:lnTo>
                    <a:pt x="21" y="1"/>
                  </a:lnTo>
                  <a:cubicBezTo>
                    <a:pt x="32" y="1"/>
                    <a:pt x="39" y="1"/>
                    <a:pt x="49" y="1"/>
                  </a:cubicBezTo>
                  <a:cubicBezTo>
                    <a:pt x="32"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4"/>
            <p:cNvSpPr/>
            <p:nvPr/>
          </p:nvSpPr>
          <p:spPr>
            <a:xfrm>
              <a:off x="2066782" y="1954388"/>
              <a:ext cx="68" cy="109"/>
            </a:xfrm>
            <a:custGeom>
              <a:rect b="b" l="l" r="r" t="t"/>
              <a:pathLst>
                <a:path extrusionOk="0" h="8" w="5">
                  <a:moveTo>
                    <a:pt x="1" y="1"/>
                  </a:moveTo>
                  <a:cubicBezTo>
                    <a:pt x="4" y="1"/>
                    <a:pt x="4" y="4"/>
                    <a:pt x="1" y="8"/>
                  </a:cubicBez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4"/>
            <p:cNvSpPr/>
            <p:nvPr/>
          </p:nvSpPr>
          <p:spPr>
            <a:xfrm>
              <a:off x="2066782" y="1954673"/>
              <a:ext cx="14" cy="68"/>
            </a:xfrm>
            <a:custGeom>
              <a:rect b="b" l="l" r="r" t="t"/>
              <a:pathLst>
                <a:path extrusionOk="0" h="5" w="1">
                  <a:moveTo>
                    <a:pt x="1" y="1"/>
                  </a:moveTo>
                  <a:lnTo>
                    <a:pt x="1" y="4"/>
                  </a:ln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4"/>
            <p:cNvSpPr/>
            <p:nvPr/>
          </p:nvSpPr>
          <p:spPr>
            <a:xfrm>
              <a:off x="2066836" y="1954538"/>
              <a:ext cx="14" cy="109"/>
            </a:xfrm>
            <a:custGeom>
              <a:rect b="b" l="l" r="r" t="t"/>
              <a:pathLst>
                <a:path extrusionOk="0" h="8" w="1">
                  <a:moveTo>
                    <a:pt x="0" y="0"/>
                  </a:moveTo>
                  <a:cubicBezTo>
                    <a:pt x="0" y="4"/>
                    <a:pt x="0" y="4"/>
                    <a:pt x="0" y="7"/>
                  </a:cubicBezTo>
                  <a:cubicBezTo>
                    <a:pt x="0" y="4"/>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4"/>
            <p:cNvSpPr/>
            <p:nvPr/>
          </p:nvSpPr>
          <p:spPr>
            <a:xfrm>
              <a:off x="2066591" y="1954864"/>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4"/>
            <p:cNvSpPr/>
            <p:nvPr/>
          </p:nvSpPr>
          <p:spPr>
            <a:xfrm>
              <a:off x="2066401" y="1954959"/>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4"/>
            <p:cNvSpPr/>
            <p:nvPr/>
          </p:nvSpPr>
          <p:spPr>
            <a:xfrm>
              <a:off x="2066687" y="195476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4"/>
            <p:cNvSpPr/>
            <p:nvPr/>
          </p:nvSpPr>
          <p:spPr>
            <a:xfrm>
              <a:off x="2055037" y="196014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4"/>
            <p:cNvSpPr/>
            <p:nvPr/>
          </p:nvSpPr>
          <p:spPr>
            <a:xfrm>
              <a:off x="2066171" y="1955108"/>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4"/>
            <p:cNvSpPr/>
            <p:nvPr/>
          </p:nvSpPr>
          <p:spPr>
            <a:xfrm>
              <a:off x="2051439" y="1959711"/>
              <a:ext cx="2811" cy="489"/>
            </a:xfrm>
            <a:custGeom>
              <a:rect b="b" l="l" r="r" t="t"/>
              <a:pathLst>
                <a:path extrusionOk="0" h="36" w="207">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4"/>
            <p:cNvSpPr/>
            <p:nvPr/>
          </p:nvSpPr>
          <p:spPr>
            <a:xfrm>
              <a:off x="2046633" y="1959575"/>
              <a:ext cx="339" cy="244"/>
            </a:xfrm>
            <a:custGeom>
              <a:rect b="b" l="l" r="r" t="t"/>
              <a:pathLst>
                <a:path extrusionOk="0" h="18" w="25">
                  <a:moveTo>
                    <a:pt x="25" y="0"/>
                  </a:moveTo>
                  <a:lnTo>
                    <a:pt x="0" y="11"/>
                  </a:lnTo>
                  <a:lnTo>
                    <a:pt x="0" y="18"/>
                  </a:lnTo>
                  <a:cubicBezTo>
                    <a:pt x="7" y="11"/>
                    <a:pt x="14"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4"/>
            <p:cNvSpPr/>
            <p:nvPr/>
          </p:nvSpPr>
          <p:spPr>
            <a:xfrm>
              <a:off x="204834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4"/>
            <p:cNvSpPr/>
            <p:nvPr/>
          </p:nvSpPr>
          <p:spPr>
            <a:xfrm>
              <a:off x="2053856" y="1960186"/>
              <a:ext cx="625" cy="14"/>
            </a:xfrm>
            <a:custGeom>
              <a:rect b="b" l="l" r="r" t="t"/>
              <a:pathLst>
                <a:path extrusionOk="0" h="1" w="46">
                  <a:moveTo>
                    <a:pt x="25" y="1"/>
                  </a:moveTo>
                  <a:lnTo>
                    <a:pt x="0" y="1"/>
                  </a:lnTo>
                  <a:cubicBezTo>
                    <a:pt x="14" y="1"/>
                    <a:pt x="32" y="1"/>
                    <a:pt x="46" y="1"/>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4"/>
            <p:cNvSpPr/>
            <p:nvPr/>
          </p:nvSpPr>
          <p:spPr>
            <a:xfrm>
              <a:off x="2011263" y="1967273"/>
              <a:ext cx="1208" cy="1385"/>
            </a:xfrm>
            <a:custGeom>
              <a:rect b="b" l="l" r="r" t="t"/>
              <a:pathLst>
                <a:path extrusionOk="0" h="102" w="89">
                  <a:moveTo>
                    <a:pt x="88" y="102"/>
                  </a:moveTo>
                  <a:cubicBezTo>
                    <a:pt x="57" y="74"/>
                    <a:pt x="29" y="39"/>
                    <a:pt x="4" y="4"/>
                  </a:cubicBezTo>
                  <a:lnTo>
                    <a:pt x="1" y="0"/>
                  </a:lnTo>
                  <a:lnTo>
                    <a:pt x="4" y="4"/>
                  </a:lnTo>
                  <a:cubicBezTo>
                    <a:pt x="29" y="39"/>
                    <a:pt x="57" y="74"/>
                    <a:pt x="88"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4"/>
            <p:cNvSpPr/>
            <p:nvPr/>
          </p:nvSpPr>
          <p:spPr>
            <a:xfrm>
              <a:off x="2008086" y="1964748"/>
              <a:ext cx="2770" cy="1914"/>
            </a:xfrm>
            <a:custGeom>
              <a:rect b="b" l="l" r="r" t="t"/>
              <a:pathLst>
                <a:path extrusionOk="0" h="141" w="204">
                  <a:moveTo>
                    <a:pt x="203" y="141"/>
                  </a:moveTo>
                  <a:cubicBezTo>
                    <a:pt x="147" y="78"/>
                    <a:pt x="77" y="29"/>
                    <a:pt x="0" y="1"/>
                  </a:cubicBezTo>
                  <a:lnTo>
                    <a:pt x="0" y="1"/>
                  </a:lnTo>
                  <a:cubicBezTo>
                    <a:pt x="77" y="29"/>
                    <a:pt x="147" y="78"/>
                    <a:pt x="203"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4"/>
            <p:cNvSpPr/>
            <p:nvPr/>
          </p:nvSpPr>
          <p:spPr>
            <a:xfrm>
              <a:off x="2022818" y="1968074"/>
              <a:ext cx="3720" cy="1059"/>
            </a:xfrm>
            <a:custGeom>
              <a:rect b="b" l="l" r="r" t="t"/>
              <a:pathLst>
                <a:path extrusionOk="0" h="78" w="274">
                  <a:moveTo>
                    <a:pt x="0" y="1"/>
                  </a:moveTo>
                  <a:cubicBezTo>
                    <a:pt x="77" y="1"/>
                    <a:pt x="207" y="11"/>
                    <a:pt x="273" y="78"/>
                  </a:cubicBezTo>
                  <a:cubicBezTo>
                    <a:pt x="207" y="11"/>
                    <a:pt x="8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4"/>
            <p:cNvSpPr/>
            <p:nvPr/>
          </p:nvSpPr>
          <p:spPr>
            <a:xfrm>
              <a:off x="2026524" y="1969120"/>
              <a:ext cx="679" cy="489"/>
            </a:xfrm>
            <a:custGeom>
              <a:rect b="b" l="l" r="r" t="t"/>
              <a:pathLst>
                <a:path extrusionOk="0" h="36" w="50">
                  <a:moveTo>
                    <a:pt x="0" y="1"/>
                  </a:moveTo>
                  <a:cubicBezTo>
                    <a:pt x="14" y="18"/>
                    <a:pt x="32" y="29"/>
                    <a:pt x="49" y="36"/>
                  </a:cubicBezTo>
                  <a:cubicBezTo>
                    <a:pt x="32" y="29"/>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4"/>
            <p:cNvSpPr/>
            <p:nvPr/>
          </p:nvSpPr>
          <p:spPr>
            <a:xfrm>
              <a:off x="2010842" y="1966703"/>
              <a:ext cx="244" cy="299"/>
            </a:xfrm>
            <a:custGeom>
              <a:rect b="b" l="l" r="r" t="t"/>
              <a:pathLst>
                <a:path extrusionOk="0" h="22" w="18">
                  <a:moveTo>
                    <a:pt x="0" y="0"/>
                  </a:moveTo>
                  <a:lnTo>
                    <a:pt x="0" y="0"/>
                  </a:lnTo>
                  <a:cubicBezTo>
                    <a:pt x="7" y="7"/>
                    <a:pt x="11" y="14"/>
                    <a:pt x="18" y="21"/>
                  </a:cubicBezTo>
                  <a:cubicBezTo>
                    <a:pt x="14" y="14"/>
                    <a:pt x="7"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4"/>
            <p:cNvSpPr/>
            <p:nvPr/>
          </p:nvSpPr>
          <p:spPr>
            <a:xfrm>
              <a:off x="2045397" y="1961001"/>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4"/>
            <p:cNvSpPr/>
            <p:nvPr/>
          </p:nvSpPr>
          <p:spPr>
            <a:xfrm>
              <a:off x="2045058" y="1960905"/>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4"/>
            <p:cNvSpPr/>
            <p:nvPr/>
          </p:nvSpPr>
          <p:spPr>
            <a:xfrm>
              <a:off x="2044677" y="196081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4"/>
            <p:cNvSpPr/>
            <p:nvPr/>
          </p:nvSpPr>
          <p:spPr>
            <a:xfrm>
              <a:off x="2027190" y="1968984"/>
              <a:ext cx="244" cy="625"/>
            </a:xfrm>
            <a:custGeom>
              <a:rect b="b" l="l" r="r" t="t"/>
              <a:pathLst>
                <a:path extrusionOk="0" h="46" w="18">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4"/>
            <p:cNvSpPr/>
            <p:nvPr/>
          </p:nvSpPr>
          <p:spPr>
            <a:xfrm>
              <a:off x="2026280" y="1960023"/>
              <a:ext cx="9287" cy="1086"/>
            </a:xfrm>
            <a:custGeom>
              <a:rect b="b" l="l" r="r" t="t"/>
              <a:pathLst>
                <a:path extrusionOk="0" h="80" w="684">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4"/>
            <p:cNvSpPr/>
            <p:nvPr/>
          </p:nvSpPr>
          <p:spPr>
            <a:xfrm>
              <a:off x="2047583" y="1958950"/>
              <a:ext cx="774" cy="353"/>
            </a:xfrm>
            <a:custGeom>
              <a:rect b="b" l="l" r="r" t="t"/>
              <a:pathLst>
                <a:path extrusionOk="0" h="26" w="57">
                  <a:moveTo>
                    <a:pt x="56" y="1"/>
                  </a:moveTo>
                  <a:lnTo>
                    <a:pt x="0" y="25"/>
                  </a:lnTo>
                  <a:cubicBezTo>
                    <a:pt x="14" y="22"/>
                    <a:pt x="28" y="22"/>
                    <a:pt x="39" y="18"/>
                  </a:cubicBezTo>
                  <a:lnTo>
                    <a:pt x="56" y="18"/>
                  </a:lnTo>
                  <a:lnTo>
                    <a:pt x="5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4"/>
            <p:cNvSpPr/>
            <p:nvPr/>
          </p:nvSpPr>
          <p:spPr>
            <a:xfrm>
              <a:off x="2044257" y="19607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4"/>
            <p:cNvSpPr/>
            <p:nvPr/>
          </p:nvSpPr>
          <p:spPr>
            <a:xfrm>
              <a:off x="204815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4"/>
            <p:cNvSpPr/>
            <p:nvPr/>
          </p:nvSpPr>
          <p:spPr>
            <a:xfrm>
              <a:off x="2027190" y="1969595"/>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4"/>
            <p:cNvSpPr/>
            <p:nvPr/>
          </p:nvSpPr>
          <p:spPr>
            <a:xfrm>
              <a:off x="2043971" y="1930954"/>
              <a:ext cx="869" cy="258"/>
            </a:xfrm>
            <a:custGeom>
              <a:rect b="b" l="l" r="r" t="t"/>
              <a:pathLst>
                <a:path extrusionOk="0" h="19" w="64">
                  <a:moveTo>
                    <a:pt x="0" y="18"/>
                  </a:moveTo>
                  <a:cubicBezTo>
                    <a:pt x="32" y="4"/>
                    <a:pt x="53" y="1"/>
                    <a:pt x="63" y="11"/>
                  </a:cubicBezTo>
                  <a:lnTo>
                    <a:pt x="63" y="11"/>
                  </a:lnTo>
                  <a:cubicBezTo>
                    <a:pt x="53" y="1"/>
                    <a:pt x="32" y="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4"/>
            <p:cNvSpPr/>
            <p:nvPr/>
          </p:nvSpPr>
          <p:spPr>
            <a:xfrm>
              <a:off x="2009036" y="19618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4"/>
            <p:cNvSpPr/>
            <p:nvPr/>
          </p:nvSpPr>
          <p:spPr>
            <a:xfrm>
              <a:off x="2008276" y="196394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4"/>
            <p:cNvSpPr/>
            <p:nvPr/>
          </p:nvSpPr>
          <p:spPr>
            <a:xfrm>
              <a:off x="2008561" y="196318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4"/>
            <p:cNvSpPr/>
            <p:nvPr/>
          </p:nvSpPr>
          <p:spPr>
            <a:xfrm>
              <a:off x="2028805" y="1937607"/>
              <a:ext cx="964" cy="163"/>
            </a:xfrm>
            <a:custGeom>
              <a:rect b="b" l="l" r="r" t="t"/>
              <a:pathLst>
                <a:path extrusionOk="0" h="12" w="71">
                  <a:moveTo>
                    <a:pt x="0" y="11"/>
                  </a:moveTo>
                  <a:cubicBezTo>
                    <a:pt x="21" y="1"/>
                    <a:pt x="46" y="1"/>
                    <a:pt x="70" y="8"/>
                  </a:cubicBezTo>
                  <a:cubicBezTo>
                    <a:pt x="46" y="1"/>
                    <a:pt x="21" y="1"/>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4"/>
            <p:cNvSpPr/>
            <p:nvPr/>
          </p:nvSpPr>
          <p:spPr>
            <a:xfrm>
              <a:off x="2008846" y="1962521"/>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4"/>
            <p:cNvSpPr/>
            <p:nvPr/>
          </p:nvSpPr>
          <p:spPr>
            <a:xfrm>
              <a:off x="2009647" y="1960335"/>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4"/>
            <p:cNvSpPr/>
            <p:nvPr/>
          </p:nvSpPr>
          <p:spPr>
            <a:xfrm>
              <a:off x="2029796" y="1937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4"/>
            <p:cNvSpPr/>
            <p:nvPr/>
          </p:nvSpPr>
          <p:spPr>
            <a:xfrm>
              <a:off x="2009267" y="1961286"/>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4"/>
            <p:cNvSpPr/>
            <p:nvPr/>
          </p:nvSpPr>
          <p:spPr>
            <a:xfrm>
              <a:off x="2009457" y="1960756"/>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4"/>
            <p:cNvSpPr/>
            <p:nvPr/>
          </p:nvSpPr>
          <p:spPr>
            <a:xfrm>
              <a:off x="2008086" y="196474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4"/>
            <p:cNvSpPr/>
            <p:nvPr/>
          </p:nvSpPr>
          <p:spPr>
            <a:xfrm>
              <a:off x="2008086" y="196474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4"/>
            <p:cNvSpPr/>
            <p:nvPr/>
          </p:nvSpPr>
          <p:spPr>
            <a:xfrm>
              <a:off x="2051520" y="1865551"/>
              <a:ext cx="112191" cy="87765"/>
            </a:xfrm>
            <a:custGeom>
              <a:rect b="b" l="l" r="r" t="t"/>
              <a:pathLst>
                <a:path extrusionOk="0" h="6464" w="8263">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4"/>
            <p:cNvSpPr/>
            <p:nvPr/>
          </p:nvSpPr>
          <p:spPr>
            <a:xfrm>
              <a:off x="2080902" y="1899970"/>
              <a:ext cx="244" cy="54"/>
            </a:xfrm>
            <a:custGeom>
              <a:rect b="b" l="l" r="r" t="t"/>
              <a:pathLst>
                <a:path extrusionOk="0" h="4" w="18">
                  <a:moveTo>
                    <a:pt x="18" y="0"/>
                  </a:moveTo>
                  <a:lnTo>
                    <a:pt x="0" y="4"/>
                  </a:lnTo>
                  <a:lnTo>
                    <a:pt x="4" y="4"/>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4"/>
            <p:cNvSpPr/>
            <p:nvPr/>
          </p:nvSpPr>
          <p:spPr>
            <a:xfrm>
              <a:off x="2147120" y="1866841"/>
              <a:ext cx="299" cy="109"/>
            </a:xfrm>
            <a:custGeom>
              <a:rect b="b" l="l" r="r" t="t"/>
              <a:pathLst>
                <a:path extrusionOk="0" h="8" w="22">
                  <a:moveTo>
                    <a:pt x="0" y="0"/>
                  </a:moveTo>
                  <a:lnTo>
                    <a:pt x="2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4"/>
            <p:cNvSpPr/>
            <p:nvPr/>
          </p:nvSpPr>
          <p:spPr>
            <a:xfrm>
              <a:off x="2138131" y="1865510"/>
              <a:ext cx="2525" cy="149"/>
            </a:xfrm>
            <a:custGeom>
              <a:rect b="b" l="l" r="r" t="t"/>
              <a:pathLst>
                <a:path extrusionOk="0" h="11" w="186">
                  <a:moveTo>
                    <a:pt x="0" y="0"/>
                  </a:moveTo>
                  <a:cubicBezTo>
                    <a:pt x="46" y="0"/>
                    <a:pt x="112" y="4"/>
                    <a:pt x="186" y="11"/>
                  </a:cubicBezTo>
                  <a:cubicBezTo>
                    <a:pt x="119" y="4"/>
                    <a:pt x="56"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4"/>
            <p:cNvSpPr/>
            <p:nvPr/>
          </p:nvSpPr>
          <p:spPr>
            <a:xfrm>
              <a:off x="2140888" y="186564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4"/>
            <p:cNvSpPr/>
            <p:nvPr/>
          </p:nvSpPr>
          <p:spPr>
            <a:xfrm>
              <a:off x="2145219" y="1866311"/>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4"/>
            <p:cNvSpPr/>
            <p:nvPr/>
          </p:nvSpPr>
          <p:spPr>
            <a:xfrm>
              <a:off x="2147690" y="1867071"/>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4"/>
            <p:cNvSpPr/>
            <p:nvPr/>
          </p:nvSpPr>
          <p:spPr>
            <a:xfrm>
              <a:off x="2144554" y="1866175"/>
              <a:ext cx="285" cy="54"/>
            </a:xfrm>
            <a:custGeom>
              <a:rect b="b" l="l" r="r" t="t"/>
              <a:pathLst>
                <a:path extrusionOk="0" h="4" w="21">
                  <a:moveTo>
                    <a:pt x="0" y="0"/>
                  </a:moveTo>
                  <a:lnTo>
                    <a:pt x="2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4"/>
            <p:cNvSpPr/>
            <p:nvPr/>
          </p:nvSpPr>
          <p:spPr>
            <a:xfrm>
              <a:off x="2146495" y="1866650"/>
              <a:ext cx="353" cy="109"/>
            </a:xfrm>
            <a:custGeom>
              <a:rect b="b" l="l" r="r" t="t"/>
              <a:pathLst>
                <a:path extrusionOk="0" h="8" w="26">
                  <a:moveTo>
                    <a:pt x="1"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4"/>
            <p:cNvSpPr/>
            <p:nvPr/>
          </p:nvSpPr>
          <p:spPr>
            <a:xfrm>
              <a:off x="2145884" y="1866460"/>
              <a:ext cx="339" cy="109"/>
            </a:xfrm>
            <a:custGeom>
              <a:rect b="b" l="l" r="r" t="t"/>
              <a:pathLst>
                <a:path extrusionOk="0" h="8" w="25">
                  <a:moveTo>
                    <a:pt x="0"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4"/>
            <p:cNvSpPr/>
            <p:nvPr/>
          </p:nvSpPr>
          <p:spPr>
            <a:xfrm>
              <a:off x="2153202" y="1872014"/>
              <a:ext cx="1059" cy="584"/>
            </a:xfrm>
            <a:custGeom>
              <a:rect b="b" l="l" r="r" t="t"/>
              <a:pathLst>
                <a:path extrusionOk="0" h="43" w="78">
                  <a:moveTo>
                    <a:pt x="77" y="1"/>
                  </a:moveTo>
                  <a:lnTo>
                    <a:pt x="0" y="43"/>
                  </a:ln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4"/>
            <p:cNvSpPr/>
            <p:nvPr/>
          </p:nvSpPr>
          <p:spPr>
            <a:xfrm>
              <a:off x="2143875" y="186602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4"/>
            <p:cNvSpPr/>
            <p:nvPr/>
          </p:nvSpPr>
          <p:spPr>
            <a:xfrm>
              <a:off x="2143169" y="1865931"/>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4"/>
            <p:cNvSpPr/>
            <p:nvPr/>
          </p:nvSpPr>
          <p:spPr>
            <a:xfrm>
              <a:off x="2141648" y="1865741"/>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4"/>
            <p:cNvSpPr/>
            <p:nvPr/>
          </p:nvSpPr>
          <p:spPr>
            <a:xfrm>
              <a:off x="2142449" y="1865836"/>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4"/>
            <p:cNvSpPr/>
            <p:nvPr/>
          </p:nvSpPr>
          <p:spPr>
            <a:xfrm>
              <a:off x="2122300" y="1942359"/>
              <a:ext cx="4481" cy="2539"/>
            </a:xfrm>
            <a:custGeom>
              <a:rect b="b" l="l" r="r" t="t"/>
              <a:pathLst>
                <a:path extrusionOk="0" h="187" w="330">
                  <a:moveTo>
                    <a:pt x="1" y="186"/>
                  </a:moveTo>
                  <a:cubicBezTo>
                    <a:pt x="95" y="99"/>
                    <a:pt x="204" y="1"/>
                    <a:pt x="330" y="11"/>
                  </a:cubicBezTo>
                  <a:cubicBezTo>
                    <a:pt x="204" y="1"/>
                    <a:pt x="95" y="99"/>
                    <a:pt x="1" y="18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4"/>
            <p:cNvSpPr/>
            <p:nvPr/>
          </p:nvSpPr>
          <p:spPr>
            <a:xfrm>
              <a:off x="2074860" y="1952637"/>
              <a:ext cx="14" cy="244"/>
            </a:xfrm>
            <a:custGeom>
              <a:rect b="b" l="l" r="r" t="t"/>
              <a:pathLst>
                <a:path extrusionOk="0" h="18" w="1">
                  <a:moveTo>
                    <a:pt x="1" y="0"/>
                  </a:moveTo>
                  <a:cubicBezTo>
                    <a:pt x="1" y="7"/>
                    <a:pt x="1" y="11"/>
                    <a:pt x="1" y="18"/>
                  </a:cubicBezTo>
                  <a:cubicBezTo>
                    <a:pt x="1"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4"/>
            <p:cNvSpPr/>
            <p:nvPr/>
          </p:nvSpPr>
          <p:spPr>
            <a:xfrm>
              <a:off x="2074575" y="1952868"/>
              <a:ext cx="299" cy="489"/>
            </a:xfrm>
            <a:custGeom>
              <a:rect b="b" l="l" r="r" t="t"/>
              <a:pathLst>
                <a:path extrusionOk="0" h="36" w="22">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4"/>
            <p:cNvSpPr/>
            <p:nvPr/>
          </p:nvSpPr>
          <p:spPr>
            <a:xfrm>
              <a:off x="2066741" y="1951822"/>
              <a:ext cx="54" cy="258"/>
            </a:xfrm>
            <a:custGeom>
              <a:rect b="b" l="l" r="r" t="t"/>
              <a:pathLst>
                <a:path extrusionOk="0" h="19" w="4">
                  <a:moveTo>
                    <a:pt x="4" y="1"/>
                  </a:moveTo>
                  <a:cubicBezTo>
                    <a:pt x="4" y="4"/>
                    <a:pt x="0" y="11"/>
                    <a:pt x="0" y="18"/>
                  </a:cubicBezTo>
                  <a:cubicBezTo>
                    <a:pt x="0"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4"/>
            <p:cNvSpPr/>
            <p:nvPr/>
          </p:nvSpPr>
          <p:spPr>
            <a:xfrm>
              <a:off x="2067732" y="1949881"/>
              <a:ext cx="394" cy="299"/>
            </a:xfrm>
            <a:custGeom>
              <a:rect b="b" l="l" r="r" t="t"/>
              <a:pathLst>
                <a:path extrusionOk="0" h="22" w="29">
                  <a:moveTo>
                    <a:pt x="29" y="0"/>
                  </a:moveTo>
                  <a:cubicBezTo>
                    <a:pt x="18" y="7"/>
                    <a:pt x="11" y="11"/>
                    <a:pt x="1" y="21"/>
                  </a:cubicBezTo>
                  <a:cubicBezTo>
                    <a:pt x="11" y="11"/>
                    <a:pt x="18" y="7"/>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4"/>
            <p:cNvSpPr/>
            <p:nvPr/>
          </p:nvSpPr>
          <p:spPr>
            <a:xfrm>
              <a:off x="2067121" y="1950777"/>
              <a:ext cx="109" cy="258"/>
            </a:xfrm>
            <a:custGeom>
              <a:rect b="b" l="l" r="r" t="t"/>
              <a:pathLst>
                <a:path extrusionOk="0" h="19" w="8">
                  <a:moveTo>
                    <a:pt x="7" y="1"/>
                  </a:moveTo>
                  <a:cubicBezTo>
                    <a:pt x="4" y="8"/>
                    <a:pt x="0" y="11"/>
                    <a:pt x="0" y="18"/>
                  </a:cubicBezTo>
                  <a:cubicBezTo>
                    <a:pt x="4" y="11"/>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4"/>
            <p:cNvSpPr/>
            <p:nvPr/>
          </p:nvSpPr>
          <p:spPr>
            <a:xfrm>
              <a:off x="2066877" y="1951347"/>
              <a:ext cx="109" cy="163"/>
            </a:xfrm>
            <a:custGeom>
              <a:rect b="b" l="l" r="r" t="t"/>
              <a:pathLst>
                <a:path extrusionOk="0" h="12" w="8">
                  <a:moveTo>
                    <a:pt x="8" y="1"/>
                  </a:moveTo>
                  <a:lnTo>
                    <a:pt x="1" y="11"/>
                  </a:lnTo>
                  <a:cubicBezTo>
                    <a:pt x="4" y="8"/>
                    <a:pt x="8" y="4"/>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4"/>
            <p:cNvSpPr/>
            <p:nvPr/>
          </p:nvSpPr>
          <p:spPr>
            <a:xfrm>
              <a:off x="2073530" y="1953343"/>
              <a:ext cx="1059" cy="122"/>
            </a:xfrm>
            <a:custGeom>
              <a:rect b="b" l="l" r="r" t="t"/>
              <a:pathLst>
                <a:path extrusionOk="0" h="9" w="78">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4"/>
            <p:cNvSpPr/>
            <p:nvPr/>
          </p:nvSpPr>
          <p:spPr>
            <a:xfrm>
              <a:off x="2067352" y="1950166"/>
              <a:ext cx="394" cy="394"/>
            </a:xfrm>
            <a:custGeom>
              <a:rect b="b" l="l" r="r" t="t"/>
              <a:pathLst>
                <a:path extrusionOk="0" h="29" w="29">
                  <a:moveTo>
                    <a:pt x="1" y="28"/>
                  </a:moveTo>
                  <a:cubicBezTo>
                    <a:pt x="11" y="18"/>
                    <a:pt x="18" y="7"/>
                    <a:pt x="29" y="0"/>
                  </a:cubicBezTo>
                  <a:lnTo>
                    <a:pt x="29" y="0"/>
                  </a:lnTo>
                  <a:cubicBezTo>
                    <a:pt x="18" y="7"/>
                    <a:pt x="11"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4"/>
            <p:cNvSpPr/>
            <p:nvPr/>
          </p:nvSpPr>
          <p:spPr>
            <a:xfrm>
              <a:off x="2073054" y="1953153"/>
              <a:ext cx="489" cy="204"/>
            </a:xfrm>
            <a:custGeom>
              <a:rect b="b" l="l" r="r" t="t"/>
              <a:pathLst>
                <a:path extrusionOk="0" h="15" w="36">
                  <a:moveTo>
                    <a:pt x="36" y="15"/>
                  </a:moveTo>
                  <a:cubicBezTo>
                    <a:pt x="22" y="8"/>
                    <a:pt x="11" y="4"/>
                    <a:pt x="1" y="1"/>
                  </a:cubicBezTo>
                  <a:cubicBezTo>
                    <a:pt x="11" y="4"/>
                    <a:pt x="22" y="8"/>
                    <a:pt x="3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4"/>
            <p:cNvSpPr/>
            <p:nvPr/>
          </p:nvSpPr>
          <p:spPr>
            <a:xfrm>
              <a:off x="2069633" y="1949446"/>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4"/>
            <p:cNvSpPr/>
            <p:nvPr/>
          </p:nvSpPr>
          <p:spPr>
            <a:xfrm>
              <a:off x="2069117" y="1949446"/>
              <a:ext cx="394" cy="14"/>
            </a:xfrm>
            <a:custGeom>
              <a:rect b="b" l="l" r="r" t="t"/>
              <a:pathLst>
                <a:path extrusionOk="0" h="1" w="29">
                  <a:moveTo>
                    <a:pt x="28" y="1"/>
                  </a:moveTo>
                  <a:cubicBezTo>
                    <a:pt x="18" y="1"/>
                    <a:pt x="11" y="1"/>
                    <a:pt x="0" y="1"/>
                  </a:cubicBezTo>
                  <a:cubicBezTo>
                    <a:pt x="11" y="1"/>
                    <a:pt x="18" y="1"/>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4"/>
            <p:cNvSpPr/>
            <p:nvPr/>
          </p:nvSpPr>
          <p:spPr>
            <a:xfrm>
              <a:off x="2070067" y="1949500"/>
              <a:ext cx="2240" cy="1765"/>
            </a:xfrm>
            <a:custGeom>
              <a:rect b="b" l="l" r="r" t="t"/>
              <a:pathLst>
                <a:path extrusionOk="0" h="130" w="165">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4"/>
            <p:cNvSpPr/>
            <p:nvPr/>
          </p:nvSpPr>
          <p:spPr>
            <a:xfrm>
              <a:off x="2068207" y="1949636"/>
              <a:ext cx="353" cy="204"/>
            </a:xfrm>
            <a:custGeom>
              <a:rect b="b" l="l" r="r" t="t"/>
              <a:pathLst>
                <a:path extrusionOk="0" h="15" w="26">
                  <a:moveTo>
                    <a:pt x="25" y="1"/>
                  </a:moveTo>
                  <a:cubicBezTo>
                    <a:pt x="15" y="4"/>
                    <a:pt x="8" y="8"/>
                    <a:pt x="1" y="15"/>
                  </a:cubicBezTo>
                  <a:cubicBezTo>
                    <a:pt x="8" y="8"/>
                    <a:pt x="15"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4"/>
            <p:cNvSpPr/>
            <p:nvPr/>
          </p:nvSpPr>
          <p:spPr>
            <a:xfrm>
              <a:off x="2068587" y="1949500"/>
              <a:ext cx="489" cy="149"/>
            </a:xfrm>
            <a:custGeom>
              <a:rect b="b" l="l" r="r" t="t"/>
              <a:pathLst>
                <a:path extrusionOk="0" h="11" w="36">
                  <a:moveTo>
                    <a:pt x="36" y="0"/>
                  </a:moveTo>
                  <a:cubicBezTo>
                    <a:pt x="22" y="0"/>
                    <a:pt x="11" y="4"/>
                    <a:pt x="1" y="11"/>
                  </a:cubicBezTo>
                  <a:cubicBezTo>
                    <a:pt x="11" y="4"/>
                    <a:pt x="22" y="0"/>
                    <a:pt x="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4"/>
            <p:cNvSpPr/>
            <p:nvPr/>
          </p:nvSpPr>
          <p:spPr>
            <a:xfrm>
              <a:off x="2074439" y="1953302"/>
              <a:ext cx="299" cy="149"/>
            </a:xfrm>
            <a:custGeom>
              <a:rect b="b" l="l" r="r" t="t"/>
              <a:pathLst>
                <a:path extrusionOk="0" h="11" w="22">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4"/>
            <p:cNvSpPr/>
            <p:nvPr/>
          </p:nvSpPr>
          <p:spPr>
            <a:xfrm>
              <a:off x="2080902" y="1902386"/>
              <a:ext cx="54" cy="584"/>
            </a:xfrm>
            <a:custGeom>
              <a:rect b="b" l="l" r="r" t="t"/>
              <a:pathLst>
                <a:path extrusionOk="0" h="43" w="4">
                  <a:moveTo>
                    <a:pt x="0" y="1"/>
                  </a:moveTo>
                  <a:lnTo>
                    <a:pt x="0" y="43"/>
                  </a:ln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4"/>
            <p:cNvSpPr/>
            <p:nvPr/>
          </p:nvSpPr>
          <p:spPr>
            <a:xfrm>
              <a:off x="2080848" y="1900635"/>
              <a:ext cx="68" cy="679"/>
            </a:xfrm>
            <a:custGeom>
              <a:rect b="b" l="l" r="r" t="t"/>
              <a:pathLst>
                <a:path extrusionOk="0" h="50" w="5">
                  <a:moveTo>
                    <a:pt x="1" y="0"/>
                  </a:moveTo>
                  <a:lnTo>
                    <a:pt x="1" y="49"/>
                  </a:lnTo>
                  <a:cubicBezTo>
                    <a:pt x="4"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4"/>
            <p:cNvSpPr/>
            <p:nvPr/>
          </p:nvSpPr>
          <p:spPr>
            <a:xfrm>
              <a:off x="2080943" y="1903961"/>
              <a:ext cx="14" cy="530"/>
            </a:xfrm>
            <a:custGeom>
              <a:rect b="b" l="l" r="r" t="t"/>
              <a:pathLst>
                <a:path extrusionOk="0" h="39" w="1">
                  <a:moveTo>
                    <a:pt x="1" y="0"/>
                  </a:moveTo>
                  <a:lnTo>
                    <a:pt x="1"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4"/>
            <p:cNvSpPr/>
            <p:nvPr/>
          </p:nvSpPr>
          <p:spPr>
            <a:xfrm>
              <a:off x="2080753" y="1916032"/>
              <a:ext cx="68" cy="244"/>
            </a:xfrm>
            <a:custGeom>
              <a:rect b="b" l="l" r="r" t="t"/>
              <a:pathLst>
                <a:path extrusionOk="0" h="18" w="5">
                  <a:moveTo>
                    <a:pt x="4" y="0"/>
                  </a:moveTo>
                  <a:cubicBezTo>
                    <a:pt x="1" y="7"/>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4"/>
            <p:cNvSpPr/>
            <p:nvPr/>
          </p:nvSpPr>
          <p:spPr>
            <a:xfrm>
              <a:off x="2080848" y="1914077"/>
              <a:ext cx="14" cy="258"/>
            </a:xfrm>
            <a:custGeom>
              <a:rect b="b" l="l" r="r" t="t"/>
              <a:pathLst>
                <a:path extrusionOk="0" h="19" w="1">
                  <a:moveTo>
                    <a:pt x="1" y="1"/>
                  </a:moveTo>
                  <a:lnTo>
                    <a:pt x="1" y="18"/>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4"/>
            <p:cNvSpPr/>
            <p:nvPr/>
          </p:nvSpPr>
          <p:spPr>
            <a:xfrm>
              <a:off x="2080563" y="191844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4"/>
            <p:cNvSpPr/>
            <p:nvPr/>
          </p:nvSpPr>
          <p:spPr>
            <a:xfrm>
              <a:off x="2080617" y="191816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4"/>
            <p:cNvSpPr/>
            <p:nvPr/>
          </p:nvSpPr>
          <p:spPr>
            <a:xfrm>
              <a:off x="2080902" y="191327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4"/>
            <p:cNvSpPr/>
            <p:nvPr/>
          </p:nvSpPr>
          <p:spPr>
            <a:xfrm>
              <a:off x="2080658" y="1917838"/>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4"/>
            <p:cNvSpPr/>
            <p:nvPr/>
          </p:nvSpPr>
          <p:spPr>
            <a:xfrm>
              <a:off x="2080522" y="191869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4"/>
            <p:cNvSpPr/>
            <p:nvPr/>
          </p:nvSpPr>
          <p:spPr>
            <a:xfrm>
              <a:off x="2080373" y="191920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4"/>
            <p:cNvSpPr/>
            <p:nvPr/>
          </p:nvSpPr>
          <p:spPr>
            <a:xfrm>
              <a:off x="2080468" y="1918924"/>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4"/>
            <p:cNvSpPr/>
            <p:nvPr/>
          </p:nvSpPr>
          <p:spPr>
            <a:xfrm>
              <a:off x="2080427" y="191907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4"/>
            <p:cNvSpPr/>
            <p:nvPr/>
          </p:nvSpPr>
          <p:spPr>
            <a:xfrm>
              <a:off x="2080943" y="1910424"/>
              <a:ext cx="14" cy="394"/>
            </a:xfrm>
            <a:custGeom>
              <a:rect b="b" l="l" r="r" t="t"/>
              <a:pathLst>
                <a:path extrusionOk="0" h="29" w="1">
                  <a:moveTo>
                    <a:pt x="1"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4"/>
            <p:cNvSpPr/>
            <p:nvPr/>
          </p:nvSpPr>
          <p:spPr>
            <a:xfrm>
              <a:off x="2080943" y="191147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4"/>
            <p:cNvSpPr/>
            <p:nvPr/>
          </p:nvSpPr>
          <p:spPr>
            <a:xfrm>
              <a:off x="2080902" y="1912420"/>
              <a:ext cx="54" cy="339"/>
            </a:xfrm>
            <a:custGeom>
              <a:rect b="b" l="l" r="r" t="t"/>
              <a:pathLst>
                <a:path extrusionOk="0" h="25" w="4">
                  <a:moveTo>
                    <a:pt x="4" y="0"/>
                  </a:moveTo>
                  <a:cubicBezTo>
                    <a:pt x="4" y="7"/>
                    <a:pt x="0" y="14"/>
                    <a:pt x="4" y="25"/>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4"/>
            <p:cNvSpPr/>
            <p:nvPr/>
          </p:nvSpPr>
          <p:spPr>
            <a:xfrm>
              <a:off x="2080848" y="1914796"/>
              <a:ext cx="14" cy="244"/>
            </a:xfrm>
            <a:custGeom>
              <a:rect b="b" l="l" r="r" t="t"/>
              <a:pathLst>
                <a:path extrusionOk="0" h="18" w="1">
                  <a:moveTo>
                    <a:pt x="1" y="0"/>
                  </a:moveTo>
                  <a:lnTo>
                    <a:pt x="1" y="18"/>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4"/>
            <p:cNvSpPr/>
            <p:nvPr/>
          </p:nvSpPr>
          <p:spPr>
            <a:xfrm>
              <a:off x="2080753" y="1916548"/>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4"/>
            <p:cNvSpPr/>
            <p:nvPr/>
          </p:nvSpPr>
          <p:spPr>
            <a:xfrm>
              <a:off x="2080712" y="1917077"/>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4"/>
            <p:cNvSpPr/>
            <p:nvPr/>
          </p:nvSpPr>
          <p:spPr>
            <a:xfrm>
              <a:off x="2080807" y="1915462"/>
              <a:ext cx="14" cy="244"/>
            </a:xfrm>
            <a:custGeom>
              <a:rect b="b" l="l" r="r" t="t"/>
              <a:pathLst>
                <a:path extrusionOk="0" h="18" w="1">
                  <a:moveTo>
                    <a:pt x="0" y="0"/>
                  </a:moveTo>
                  <a:lnTo>
                    <a:pt x="0" y="18"/>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4"/>
            <p:cNvSpPr/>
            <p:nvPr/>
          </p:nvSpPr>
          <p:spPr>
            <a:xfrm>
              <a:off x="2080658" y="1917457"/>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4"/>
            <p:cNvSpPr/>
            <p:nvPr/>
          </p:nvSpPr>
          <p:spPr>
            <a:xfrm>
              <a:off x="2050855" y="1932094"/>
              <a:ext cx="1629" cy="68"/>
            </a:xfrm>
            <a:custGeom>
              <a:rect b="b" l="l" r="r" t="t"/>
              <a:pathLst>
                <a:path extrusionOk="0" h="5" w="120">
                  <a:moveTo>
                    <a:pt x="120" y="1"/>
                  </a:moveTo>
                  <a:cubicBezTo>
                    <a:pt x="78" y="1"/>
                    <a:pt x="39" y="4"/>
                    <a:pt x="1" y="4"/>
                  </a:cubicBezTo>
                  <a:cubicBezTo>
                    <a:pt x="39" y="4"/>
                    <a:pt x="81" y="4"/>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4"/>
            <p:cNvSpPr/>
            <p:nvPr/>
          </p:nvSpPr>
          <p:spPr>
            <a:xfrm>
              <a:off x="2080943" y="1905482"/>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4"/>
            <p:cNvSpPr/>
            <p:nvPr/>
          </p:nvSpPr>
          <p:spPr>
            <a:xfrm>
              <a:off x="2080943" y="1906813"/>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4"/>
            <p:cNvSpPr/>
            <p:nvPr/>
          </p:nvSpPr>
          <p:spPr>
            <a:xfrm>
              <a:off x="2054996" y="1931714"/>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4"/>
            <p:cNvSpPr/>
            <p:nvPr/>
          </p:nvSpPr>
          <p:spPr>
            <a:xfrm>
              <a:off x="2080943" y="1909325"/>
              <a:ext cx="14" cy="394"/>
            </a:xfrm>
            <a:custGeom>
              <a:rect b="b" l="l" r="r" t="t"/>
              <a:pathLst>
                <a:path extrusionOk="0" h="29" w="1">
                  <a:moveTo>
                    <a:pt x="1"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4"/>
            <p:cNvSpPr/>
            <p:nvPr/>
          </p:nvSpPr>
          <p:spPr>
            <a:xfrm>
              <a:off x="2080943" y="190808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4"/>
            <p:cNvSpPr/>
            <p:nvPr/>
          </p:nvSpPr>
          <p:spPr>
            <a:xfrm>
              <a:off x="2062124" y="1929243"/>
              <a:ext cx="5906" cy="638"/>
            </a:xfrm>
            <a:custGeom>
              <a:rect b="b" l="l" r="r" t="t"/>
              <a:pathLst>
                <a:path extrusionOk="0" h="47" w="435">
                  <a:moveTo>
                    <a:pt x="435" y="1"/>
                  </a:moveTo>
                  <a:cubicBezTo>
                    <a:pt x="291" y="25"/>
                    <a:pt x="148" y="39"/>
                    <a:pt x="1" y="46"/>
                  </a:cubicBezTo>
                  <a:cubicBezTo>
                    <a:pt x="148" y="39"/>
                    <a:pt x="291" y="25"/>
                    <a:pt x="4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4"/>
            <p:cNvSpPr/>
            <p:nvPr/>
          </p:nvSpPr>
          <p:spPr>
            <a:xfrm>
              <a:off x="2080237" y="191954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4"/>
            <p:cNvSpPr/>
            <p:nvPr/>
          </p:nvSpPr>
          <p:spPr>
            <a:xfrm>
              <a:off x="2080332" y="191935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4"/>
            <p:cNvSpPr/>
            <p:nvPr/>
          </p:nvSpPr>
          <p:spPr>
            <a:xfrm>
              <a:off x="2080278" y="1919453"/>
              <a:ext cx="14" cy="54"/>
            </a:xfrm>
            <a:custGeom>
              <a:rect b="b" l="l" r="r" t="t"/>
              <a:pathLst>
                <a:path extrusionOk="0" h="4"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4"/>
            <p:cNvSpPr/>
            <p:nvPr/>
          </p:nvSpPr>
          <p:spPr>
            <a:xfrm>
              <a:off x="2080183" y="191960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4"/>
            <p:cNvSpPr/>
            <p:nvPr/>
          </p:nvSpPr>
          <p:spPr>
            <a:xfrm>
              <a:off x="2080142" y="191964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4"/>
            <p:cNvSpPr/>
            <p:nvPr/>
          </p:nvSpPr>
          <p:spPr>
            <a:xfrm>
              <a:off x="2079992" y="1919739"/>
              <a:ext cx="109" cy="54"/>
            </a:xfrm>
            <a:custGeom>
              <a:rect b="b" l="l" r="r" t="t"/>
              <a:pathLst>
                <a:path extrusionOk="0" h="4"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4"/>
            <p:cNvSpPr/>
            <p:nvPr/>
          </p:nvSpPr>
          <p:spPr>
            <a:xfrm>
              <a:off x="2060658" y="1947735"/>
              <a:ext cx="1914" cy="407"/>
            </a:xfrm>
            <a:custGeom>
              <a:rect b="b" l="l" r="r" t="t"/>
              <a:pathLst>
                <a:path extrusionOk="0" h="30" w="141">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4"/>
            <p:cNvSpPr/>
            <p:nvPr/>
          </p:nvSpPr>
          <p:spPr>
            <a:xfrm>
              <a:off x="2050855" y="193214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4"/>
            <p:cNvSpPr/>
            <p:nvPr/>
          </p:nvSpPr>
          <p:spPr>
            <a:xfrm>
              <a:off x="2050719" y="193390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4"/>
            <p:cNvSpPr/>
            <p:nvPr/>
          </p:nvSpPr>
          <p:spPr>
            <a:xfrm>
              <a:off x="2066401" y="1952067"/>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4"/>
            <p:cNvSpPr/>
            <p:nvPr/>
          </p:nvSpPr>
          <p:spPr>
            <a:xfrm>
              <a:off x="2050760" y="193275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4"/>
            <p:cNvSpPr/>
            <p:nvPr/>
          </p:nvSpPr>
          <p:spPr>
            <a:xfrm>
              <a:off x="2065981" y="195191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4"/>
            <p:cNvSpPr/>
            <p:nvPr/>
          </p:nvSpPr>
          <p:spPr>
            <a:xfrm>
              <a:off x="2050719" y="193418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4"/>
            <p:cNvSpPr/>
            <p:nvPr/>
          </p:nvSpPr>
          <p:spPr>
            <a:xfrm>
              <a:off x="2050719" y="19343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4"/>
            <p:cNvSpPr/>
            <p:nvPr/>
          </p:nvSpPr>
          <p:spPr>
            <a:xfrm>
              <a:off x="2050719" y="193452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4"/>
            <p:cNvSpPr/>
            <p:nvPr/>
          </p:nvSpPr>
          <p:spPr>
            <a:xfrm>
              <a:off x="2065166" y="19516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4"/>
            <p:cNvSpPr/>
            <p:nvPr/>
          </p:nvSpPr>
          <p:spPr>
            <a:xfrm>
              <a:off x="2050719" y="1933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4"/>
            <p:cNvSpPr/>
            <p:nvPr/>
          </p:nvSpPr>
          <p:spPr>
            <a:xfrm>
              <a:off x="2065600" y="195182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4"/>
            <p:cNvSpPr/>
            <p:nvPr/>
          </p:nvSpPr>
          <p:spPr>
            <a:xfrm>
              <a:off x="2050719" y="193323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4"/>
            <p:cNvSpPr/>
            <p:nvPr/>
          </p:nvSpPr>
          <p:spPr>
            <a:xfrm>
              <a:off x="2149346" y="1865605"/>
              <a:ext cx="72640" cy="121356"/>
            </a:xfrm>
            <a:custGeom>
              <a:rect b="b" l="l" r="r" t="t"/>
              <a:pathLst>
                <a:path extrusionOk="0" h="8938" w="535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4"/>
            <p:cNvSpPr/>
            <p:nvPr/>
          </p:nvSpPr>
          <p:spPr>
            <a:xfrm>
              <a:off x="2163888" y="1986811"/>
              <a:ext cx="394" cy="149"/>
            </a:xfrm>
            <a:custGeom>
              <a:rect b="b" l="l" r="r" t="t"/>
              <a:pathLst>
                <a:path extrusionOk="0" h="11" w="29">
                  <a:moveTo>
                    <a:pt x="29" y="11"/>
                  </a:moveTo>
                  <a:cubicBezTo>
                    <a:pt x="18" y="11"/>
                    <a:pt x="8" y="7"/>
                    <a:pt x="1" y="0"/>
                  </a:cubicBezTo>
                  <a:lnTo>
                    <a:pt x="1" y="0"/>
                  </a:lnTo>
                  <a:cubicBezTo>
                    <a:pt x="8" y="7"/>
                    <a:pt x="18" y="11"/>
                    <a:pt x="29"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4"/>
            <p:cNvSpPr/>
            <p:nvPr/>
          </p:nvSpPr>
          <p:spPr>
            <a:xfrm>
              <a:off x="2163467" y="1986282"/>
              <a:ext cx="339" cy="489"/>
            </a:xfrm>
            <a:custGeom>
              <a:rect b="b" l="l" r="r" t="t"/>
              <a:pathLst>
                <a:path extrusionOk="0" h="36" w="25">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4"/>
            <p:cNvSpPr/>
            <p:nvPr/>
          </p:nvSpPr>
          <p:spPr>
            <a:xfrm>
              <a:off x="2212943" y="1959331"/>
              <a:ext cx="258" cy="109"/>
            </a:xfrm>
            <a:custGeom>
              <a:rect b="b" l="l" r="r" t="t"/>
              <a:pathLst>
                <a:path extrusionOk="0" h="8" w="19">
                  <a:moveTo>
                    <a:pt x="1" y="1"/>
                  </a:moveTo>
                  <a:cubicBezTo>
                    <a:pt x="4" y="4"/>
                    <a:pt x="11" y="4"/>
                    <a:pt x="18" y="8"/>
                  </a:cubicBezTo>
                  <a:cubicBezTo>
                    <a:pt x="11"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4"/>
            <p:cNvSpPr/>
            <p:nvPr/>
          </p:nvSpPr>
          <p:spPr>
            <a:xfrm>
              <a:off x="2212468" y="1959235"/>
              <a:ext cx="299" cy="68"/>
            </a:xfrm>
            <a:custGeom>
              <a:rect b="b" l="l" r="r" t="t"/>
              <a:pathLst>
                <a:path extrusionOk="0" h="5" w="22">
                  <a:moveTo>
                    <a:pt x="1" y="1"/>
                  </a:moveTo>
                  <a:cubicBezTo>
                    <a:pt x="8" y="1"/>
                    <a:pt x="15" y="4"/>
                    <a:pt x="22" y="4"/>
                  </a:cubicBezTo>
                  <a:cubicBezTo>
                    <a:pt x="15"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4"/>
            <p:cNvSpPr/>
            <p:nvPr/>
          </p:nvSpPr>
          <p:spPr>
            <a:xfrm>
              <a:off x="2206195" y="1959235"/>
              <a:ext cx="5295" cy="2865"/>
            </a:xfrm>
            <a:custGeom>
              <a:rect b="b" l="l" r="r" t="t"/>
              <a:pathLst>
                <a:path extrusionOk="0" h="211" w="390">
                  <a:moveTo>
                    <a:pt x="1" y="211"/>
                  </a:moveTo>
                  <a:cubicBezTo>
                    <a:pt x="78" y="137"/>
                    <a:pt x="242" y="18"/>
                    <a:pt x="389" y="1"/>
                  </a:cubicBezTo>
                  <a:cubicBezTo>
                    <a:pt x="242" y="18"/>
                    <a:pt x="78" y="137"/>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4"/>
            <p:cNvSpPr/>
            <p:nvPr/>
          </p:nvSpPr>
          <p:spPr>
            <a:xfrm>
              <a:off x="2211993" y="1959195"/>
              <a:ext cx="353" cy="14"/>
            </a:xfrm>
            <a:custGeom>
              <a:rect b="b" l="l" r="r" t="t"/>
              <a:pathLst>
                <a:path extrusionOk="0" h="1" w="26">
                  <a:moveTo>
                    <a:pt x="1" y="0"/>
                  </a:moveTo>
                  <a:cubicBezTo>
                    <a:pt x="8" y="0"/>
                    <a:pt x="15" y="0"/>
                    <a:pt x="25" y="0"/>
                  </a:cubicBezTo>
                  <a:cubicBezTo>
                    <a:pt x="15" y="0"/>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4"/>
            <p:cNvSpPr/>
            <p:nvPr/>
          </p:nvSpPr>
          <p:spPr>
            <a:xfrm>
              <a:off x="2211477" y="1959195"/>
              <a:ext cx="434" cy="54"/>
            </a:xfrm>
            <a:custGeom>
              <a:rect b="b" l="l" r="r" t="t"/>
              <a:pathLst>
                <a:path extrusionOk="0" h="4" w="32">
                  <a:moveTo>
                    <a:pt x="0" y="4"/>
                  </a:moveTo>
                  <a:cubicBezTo>
                    <a:pt x="11" y="0"/>
                    <a:pt x="21" y="0"/>
                    <a:pt x="32" y="4"/>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4"/>
            <p:cNvSpPr/>
            <p:nvPr/>
          </p:nvSpPr>
          <p:spPr>
            <a:xfrm>
              <a:off x="2154153" y="194416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4"/>
            <p:cNvSpPr/>
            <p:nvPr/>
          </p:nvSpPr>
          <p:spPr>
            <a:xfrm>
              <a:off x="2149536" y="1939752"/>
              <a:ext cx="1303" cy="1480"/>
            </a:xfrm>
            <a:custGeom>
              <a:rect b="b" l="l" r="r" t="t"/>
              <a:pathLst>
                <a:path extrusionOk="0" h="109" w="96">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4"/>
            <p:cNvSpPr/>
            <p:nvPr/>
          </p:nvSpPr>
          <p:spPr>
            <a:xfrm>
              <a:off x="2150826" y="1941218"/>
              <a:ext cx="2675" cy="2824"/>
            </a:xfrm>
            <a:custGeom>
              <a:rect b="b" l="l" r="r" t="t"/>
              <a:pathLst>
                <a:path extrusionOk="0" h="208" w="197">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4"/>
            <p:cNvSpPr/>
            <p:nvPr/>
          </p:nvSpPr>
          <p:spPr>
            <a:xfrm>
              <a:off x="2158905" y="1969785"/>
              <a:ext cx="1100" cy="68"/>
            </a:xfrm>
            <a:custGeom>
              <a:rect b="b" l="l" r="r" t="t"/>
              <a:pathLst>
                <a:path extrusionOk="0" h="5" w="81">
                  <a:moveTo>
                    <a:pt x="0" y="1"/>
                  </a:moveTo>
                  <a:cubicBezTo>
                    <a:pt x="21" y="4"/>
                    <a:pt x="49" y="4"/>
                    <a:pt x="81" y="4"/>
                  </a:cubicBezTo>
                  <a:cubicBezTo>
                    <a:pt x="49" y="4"/>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4"/>
            <p:cNvSpPr/>
            <p:nvPr/>
          </p:nvSpPr>
          <p:spPr>
            <a:xfrm>
              <a:off x="2161376" y="1981150"/>
              <a:ext cx="2105" cy="5146"/>
            </a:xfrm>
            <a:custGeom>
              <a:rect b="b" l="l" r="r" t="t"/>
              <a:pathLst>
                <a:path extrusionOk="0" h="379" w="155">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4"/>
            <p:cNvSpPr/>
            <p:nvPr/>
          </p:nvSpPr>
          <p:spPr>
            <a:xfrm>
              <a:off x="2163277" y="1985997"/>
              <a:ext cx="339" cy="543"/>
            </a:xfrm>
            <a:custGeom>
              <a:rect b="b" l="l" r="r" t="t"/>
              <a:pathLst>
                <a:path extrusionOk="0" h="40" w="25">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4"/>
            <p:cNvSpPr/>
            <p:nvPr/>
          </p:nvSpPr>
          <p:spPr>
            <a:xfrm>
              <a:off x="2152917" y="1943974"/>
              <a:ext cx="584" cy="109"/>
            </a:xfrm>
            <a:custGeom>
              <a:rect b="b" l="l" r="r" t="t"/>
              <a:pathLst>
                <a:path extrusionOk="0" h="8" w="43">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4"/>
            <p:cNvSpPr/>
            <p:nvPr/>
          </p:nvSpPr>
          <p:spPr>
            <a:xfrm>
              <a:off x="2160711" y="1877105"/>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4"/>
            <p:cNvSpPr/>
            <p:nvPr/>
          </p:nvSpPr>
          <p:spPr>
            <a:xfrm>
              <a:off x="2160656" y="1875680"/>
              <a:ext cx="14" cy="394"/>
            </a:xfrm>
            <a:custGeom>
              <a:rect b="b" l="l" r="r" t="t"/>
              <a:pathLst>
                <a:path extrusionOk="0" h="29" w="1">
                  <a:moveTo>
                    <a:pt x="1" y="0"/>
                  </a:moveTo>
                  <a:lnTo>
                    <a:pt x="1" y="28"/>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4"/>
            <p:cNvSpPr/>
            <p:nvPr/>
          </p:nvSpPr>
          <p:spPr>
            <a:xfrm>
              <a:off x="2160751" y="18774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4"/>
            <p:cNvSpPr/>
            <p:nvPr/>
          </p:nvSpPr>
          <p:spPr>
            <a:xfrm>
              <a:off x="2160656" y="1875055"/>
              <a:ext cx="14" cy="489"/>
            </a:xfrm>
            <a:custGeom>
              <a:rect b="b" l="l" r="r" t="t"/>
              <a:pathLst>
                <a:path extrusionOk="0" h="36" w="1">
                  <a:moveTo>
                    <a:pt x="1" y="1"/>
                  </a:moveTo>
                  <a:lnTo>
                    <a:pt x="1"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4"/>
            <p:cNvSpPr/>
            <p:nvPr/>
          </p:nvSpPr>
          <p:spPr>
            <a:xfrm>
              <a:off x="2160711" y="1876671"/>
              <a:ext cx="14" cy="258"/>
            </a:xfrm>
            <a:custGeom>
              <a:rect b="b" l="l" r="r" t="t"/>
              <a:pathLst>
                <a:path extrusionOk="0" h="19" w="1">
                  <a:moveTo>
                    <a:pt x="0" y="1"/>
                  </a:moveTo>
                  <a:lnTo>
                    <a:pt x="0" y="18"/>
                  </a:lnTo>
                  <a:cubicBezTo>
                    <a:pt x="0" y="11"/>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4"/>
            <p:cNvSpPr/>
            <p:nvPr/>
          </p:nvSpPr>
          <p:spPr>
            <a:xfrm>
              <a:off x="2149536" y="1937946"/>
              <a:ext cx="14" cy="815"/>
            </a:xfrm>
            <a:custGeom>
              <a:rect b="b" l="l" r="r" t="t"/>
              <a:pathLst>
                <a:path extrusionOk="0" h="60" w="1">
                  <a:moveTo>
                    <a:pt x="1" y="0"/>
                  </a:moveTo>
                  <a:lnTo>
                    <a:pt x="1" y="60"/>
                  </a:lnTo>
                  <a:cubicBezTo>
                    <a:pt x="1" y="39"/>
                    <a:pt x="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4"/>
            <p:cNvSpPr/>
            <p:nvPr/>
          </p:nvSpPr>
          <p:spPr>
            <a:xfrm>
              <a:off x="2149536" y="1938896"/>
              <a:ext cx="14" cy="869"/>
            </a:xfrm>
            <a:custGeom>
              <a:rect b="b" l="l" r="r" t="t"/>
              <a:pathLst>
                <a:path extrusionOk="0" h="64" w="1">
                  <a:moveTo>
                    <a:pt x="1" y="6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4"/>
            <p:cNvSpPr/>
            <p:nvPr/>
          </p:nvSpPr>
          <p:spPr>
            <a:xfrm>
              <a:off x="2160616" y="1874444"/>
              <a:ext cx="14" cy="584"/>
            </a:xfrm>
            <a:custGeom>
              <a:rect b="b" l="l" r="r" t="t"/>
              <a:pathLst>
                <a:path extrusionOk="0" h="43" w="1">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4"/>
            <p:cNvSpPr/>
            <p:nvPr/>
          </p:nvSpPr>
          <p:spPr>
            <a:xfrm>
              <a:off x="2160711" y="1876195"/>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4"/>
            <p:cNvSpPr/>
            <p:nvPr/>
          </p:nvSpPr>
          <p:spPr>
            <a:xfrm>
              <a:off x="2160331" y="1868741"/>
              <a:ext cx="299" cy="5716"/>
            </a:xfrm>
            <a:custGeom>
              <a:rect b="b" l="l" r="r" t="t"/>
              <a:pathLst>
                <a:path extrusionOk="0" h="421" w="22">
                  <a:moveTo>
                    <a:pt x="0" y="1"/>
                  </a:moveTo>
                  <a:cubicBezTo>
                    <a:pt x="7" y="154"/>
                    <a:pt x="14" y="301"/>
                    <a:pt x="21" y="420"/>
                  </a:cubicBezTo>
                  <a:cubicBezTo>
                    <a:pt x="18" y="301"/>
                    <a:pt x="7" y="15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4"/>
            <p:cNvSpPr/>
            <p:nvPr/>
          </p:nvSpPr>
          <p:spPr>
            <a:xfrm>
              <a:off x="2149631" y="1932379"/>
              <a:ext cx="1344" cy="3910"/>
            </a:xfrm>
            <a:custGeom>
              <a:rect b="b" l="l" r="r" t="t"/>
              <a:pathLst>
                <a:path extrusionOk="0" h="288" w="99">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4"/>
            <p:cNvSpPr/>
            <p:nvPr/>
          </p:nvSpPr>
          <p:spPr>
            <a:xfrm>
              <a:off x="2149536" y="193975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4"/>
            <p:cNvSpPr/>
            <p:nvPr/>
          </p:nvSpPr>
          <p:spPr>
            <a:xfrm>
              <a:off x="2229209" y="1797813"/>
              <a:ext cx="78193" cy="78641"/>
            </a:xfrm>
            <a:custGeom>
              <a:rect b="b" l="l" r="r" t="t"/>
              <a:pathLst>
                <a:path extrusionOk="0" h="5792" w="5759">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4"/>
            <p:cNvSpPr/>
            <p:nvPr/>
          </p:nvSpPr>
          <p:spPr>
            <a:xfrm>
              <a:off x="2231531" y="1797813"/>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4"/>
            <p:cNvSpPr/>
            <p:nvPr/>
          </p:nvSpPr>
          <p:spPr>
            <a:xfrm>
              <a:off x="2115742" y="2027164"/>
              <a:ext cx="39035" cy="44263"/>
            </a:xfrm>
            <a:custGeom>
              <a:rect b="b" l="l" r="r" t="t"/>
              <a:pathLst>
                <a:path extrusionOk="0" h="3260" w="2875">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4"/>
            <p:cNvSpPr/>
            <p:nvPr/>
          </p:nvSpPr>
          <p:spPr>
            <a:xfrm>
              <a:off x="2135375" y="2027164"/>
              <a:ext cx="9952" cy="434"/>
            </a:xfrm>
            <a:custGeom>
              <a:rect b="b" l="l" r="r" t="t"/>
              <a:pathLst>
                <a:path extrusionOk="0" h="32" w="733">
                  <a:moveTo>
                    <a:pt x="0" y="0"/>
                  </a:moveTo>
                  <a:cubicBezTo>
                    <a:pt x="63" y="4"/>
                    <a:pt x="399" y="21"/>
                    <a:pt x="732" y="32"/>
                  </a:cubicBezTo>
                  <a:cubicBezTo>
                    <a:pt x="410" y="21"/>
                    <a:pt x="8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4"/>
            <p:cNvSpPr/>
            <p:nvPr/>
          </p:nvSpPr>
          <p:spPr>
            <a:xfrm>
              <a:off x="2119218" y="2027924"/>
              <a:ext cx="13605" cy="8147"/>
            </a:xfrm>
            <a:custGeom>
              <a:rect b="b" l="l" r="r" t="t"/>
              <a:pathLst>
                <a:path extrusionOk="0" h="600" w="1002">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4"/>
            <p:cNvSpPr/>
            <p:nvPr/>
          </p:nvSpPr>
          <p:spPr>
            <a:xfrm>
              <a:off x="2132184" y="2028019"/>
              <a:ext cx="163" cy="54"/>
            </a:xfrm>
            <a:custGeom>
              <a:rect b="b" l="l" r="r" t="t"/>
              <a:pathLst>
                <a:path extrusionOk="0" h="4" w="12">
                  <a:moveTo>
                    <a:pt x="11"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4"/>
            <p:cNvSpPr/>
            <p:nvPr/>
          </p:nvSpPr>
          <p:spPr>
            <a:xfrm>
              <a:off x="2133040" y="2031576"/>
              <a:ext cx="14" cy="394"/>
            </a:xfrm>
            <a:custGeom>
              <a:rect b="b" l="l" r="r" t="t"/>
              <a:pathLst>
                <a:path extrusionOk="0" h="29" w="1">
                  <a:moveTo>
                    <a:pt x="1" y="1"/>
                  </a:moveTo>
                  <a:lnTo>
                    <a:pt x="1" y="29"/>
                  </a:ln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4"/>
            <p:cNvSpPr/>
            <p:nvPr/>
          </p:nvSpPr>
          <p:spPr>
            <a:xfrm>
              <a:off x="2133040" y="2027870"/>
              <a:ext cx="14" cy="163"/>
            </a:xfrm>
            <a:custGeom>
              <a:rect b="b" l="l" r="r" t="t"/>
              <a:pathLst>
                <a:path extrusionOk="0" h="12" w="1">
                  <a:moveTo>
                    <a:pt x="1" y="1"/>
                  </a:moveTo>
                  <a:lnTo>
                    <a:pt x="1" y="1"/>
                  </a:ln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4"/>
            <p:cNvSpPr/>
            <p:nvPr/>
          </p:nvSpPr>
          <p:spPr>
            <a:xfrm>
              <a:off x="2133094" y="2030246"/>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4"/>
            <p:cNvSpPr/>
            <p:nvPr/>
          </p:nvSpPr>
          <p:spPr>
            <a:xfrm>
              <a:off x="2133094" y="2028345"/>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4"/>
            <p:cNvSpPr/>
            <p:nvPr/>
          </p:nvSpPr>
          <p:spPr>
            <a:xfrm>
              <a:off x="2133094" y="2029010"/>
              <a:ext cx="14" cy="258"/>
            </a:xfrm>
            <a:custGeom>
              <a:rect b="b" l="l" r="r" t="t"/>
              <a:pathLst>
                <a:path extrusionOk="0" h="19" w="1">
                  <a:moveTo>
                    <a:pt x="0"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4"/>
            <p:cNvSpPr/>
            <p:nvPr/>
          </p:nvSpPr>
          <p:spPr>
            <a:xfrm>
              <a:off x="2133094" y="2030816"/>
              <a:ext cx="14" cy="584"/>
            </a:xfrm>
            <a:custGeom>
              <a:rect b="b" l="l" r="r" t="t"/>
              <a:pathLst>
                <a:path extrusionOk="0" h="43" w="1">
                  <a:moveTo>
                    <a:pt x="0" y="1"/>
                  </a:moveTo>
                  <a:lnTo>
                    <a:pt x="0" y="43"/>
                  </a:lnTo>
                  <a:cubicBezTo>
                    <a:pt x="0" y="29"/>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4"/>
            <p:cNvSpPr/>
            <p:nvPr/>
          </p:nvSpPr>
          <p:spPr>
            <a:xfrm>
              <a:off x="2133094" y="2029635"/>
              <a:ext cx="14" cy="299"/>
            </a:xfrm>
            <a:custGeom>
              <a:rect b="b" l="l" r="r" t="t"/>
              <a:pathLst>
                <a:path extrusionOk="0" h="22" w="1">
                  <a:moveTo>
                    <a:pt x="0" y="0"/>
                  </a:moveTo>
                  <a:lnTo>
                    <a:pt x="0" y="21"/>
                  </a:ln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4"/>
            <p:cNvSpPr/>
            <p:nvPr/>
          </p:nvSpPr>
          <p:spPr>
            <a:xfrm>
              <a:off x="2133040" y="2032160"/>
              <a:ext cx="14" cy="339"/>
            </a:xfrm>
            <a:custGeom>
              <a:rect b="b" l="l" r="r" t="t"/>
              <a:pathLst>
                <a:path extrusionOk="0" h="25" w="1">
                  <a:moveTo>
                    <a:pt x="1" y="0"/>
                  </a:moveTo>
                  <a:lnTo>
                    <a:pt x="1" y="25"/>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4"/>
            <p:cNvSpPr/>
            <p:nvPr/>
          </p:nvSpPr>
          <p:spPr>
            <a:xfrm>
              <a:off x="2132809" y="2034767"/>
              <a:ext cx="54" cy="353"/>
            </a:xfrm>
            <a:custGeom>
              <a:rect b="b" l="l" r="r" t="t"/>
              <a:pathLst>
                <a:path extrusionOk="0" h="26" w="4">
                  <a:moveTo>
                    <a:pt x="4"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4"/>
            <p:cNvSpPr/>
            <p:nvPr/>
          </p:nvSpPr>
          <p:spPr>
            <a:xfrm>
              <a:off x="2132809" y="2035107"/>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4"/>
            <p:cNvSpPr/>
            <p:nvPr/>
          </p:nvSpPr>
          <p:spPr>
            <a:xfrm>
              <a:off x="2122680" y="2035867"/>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4"/>
            <p:cNvSpPr/>
            <p:nvPr/>
          </p:nvSpPr>
          <p:spPr>
            <a:xfrm>
              <a:off x="2132904" y="203444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4"/>
            <p:cNvSpPr/>
            <p:nvPr/>
          </p:nvSpPr>
          <p:spPr>
            <a:xfrm>
              <a:off x="2132904" y="203406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4"/>
            <p:cNvSpPr/>
            <p:nvPr/>
          </p:nvSpPr>
          <p:spPr>
            <a:xfrm>
              <a:off x="2123400"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4"/>
            <p:cNvSpPr/>
            <p:nvPr/>
          </p:nvSpPr>
          <p:spPr>
            <a:xfrm>
              <a:off x="2123495"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4"/>
            <p:cNvSpPr/>
            <p:nvPr/>
          </p:nvSpPr>
          <p:spPr>
            <a:xfrm>
              <a:off x="2122925" y="2035813"/>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4"/>
            <p:cNvSpPr/>
            <p:nvPr/>
          </p:nvSpPr>
          <p:spPr>
            <a:xfrm>
              <a:off x="2123115" y="203581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4"/>
            <p:cNvSpPr/>
            <p:nvPr/>
          </p:nvSpPr>
          <p:spPr>
            <a:xfrm>
              <a:off x="2132999" y="2032676"/>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4"/>
            <p:cNvSpPr/>
            <p:nvPr/>
          </p:nvSpPr>
          <p:spPr>
            <a:xfrm>
              <a:off x="2121974" y="2035908"/>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4"/>
            <p:cNvSpPr/>
            <p:nvPr/>
          </p:nvSpPr>
          <p:spPr>
            <a:xfrm>
              <a:off x="2132945" y="2033627"/>
              <a:ext cx="14" cy="299"/>
            </a:xfrm>
            <a:custGeom>
              <a:rect b="b" l="l" r="r" t="t"/>
              <a:pathLst>
                <a:path extrusionOk="0" h="22" w="1">
                  <a:moveTo>
                    <a:pt x="1"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4"/>
            <p:cNvSpPr/>
            <p:nvPr/>
          </p:nvSpPr>
          <p:spPr>
            <a:xfrm>
              <a:off x="2121499" y="2035962"/>
              <a:ext cx="394" cy="54"/>
            </a:xfrm>
            <a:custGeom>
              <a:rect b="b" l="l" r="r" t="t"/>
              <a:pathLst>
                <a:path extrusionOk="0" h="4" w="29">
                  <a:moveTo>
                    <a:pt x="2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4"/>
            <p:cNvSpPr/>
            <p:nvPr/>
          </p:nvSpPr>
          <p:spPr>
            <a:xfrm>
              <a:off x="2132945" y="2033151"/>
              <a:ext cx="68" cy="353"/>
            </a:xfrm>
            <a:custGeom>
              <a:rect b="b" l="l" r="r" t="t"/>
              <a:pathLst>
                <a:path extrusionOk="0" h="26" w="5">
                  <a:moveTo>
                    <a:pt x="4" y="1"/>
                  </a:moveTo>
                  <a:cubicBezTo>
                    <a:pt x="4" y="8"/>
                    <a:pt x="1" y="18"/>
                    <a:pt x="4" y="25"/>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4"/>
            <p:cNvSpPr/>
            <p:nvPr/>
          </p:nvSpPr>
          <p:spPr>
            <a:xfrm>
              <a:off x="2122354" y="2035867"/>
              <a:ext cx="299" cy="54"/>
            </a:xfrm>
            <a:custGeom>
              <a:rect b="b" l="l" r="r" t="t"/>
              <a:pathLst>
                <a:path extrusionOk="0" h="4" w="22">
                  <a:moveTo>
                    <a:pt x="2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4"/>
            <p:cNvSpPr/>
            <p:nvPr/>
          </p:nvSpPr>
          <p:spPr>
            <a:xfrm>
              <a:off x="2132279" y="2016560"/>
              <a:ext cx="49884" cy="63380"/>
            </a:xfrm>
            <a:custGeom>
              <a:rect b="b" l="l" r="r" t="t"/>
              <a:pathLst>
                <a:path extrusionOk="0" h="4668" w="3674">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4"/>
            <p:cNvSpPr/>
            <p:nvPr/>
          </p:nvSpPr>
          <p:spPr>
            <a:xfrm>
              <a:off x="2168070" y="2023593"/>
              <a:ext cx="394" cy="638"/>
            </a:xfrm>
            <a:custGeom>
              <a:rect b="b" l="l" r="r" t="t"/>
              <a:pathLst>
                <a:path extrusionOk="0" h="47" w="29">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4"/>
            <p:cNvSpPr/>
            <p:nvPr/>
          </p:nvSpPr>
          <p:spPr>
            <a:xfrm>
              <a:off x="2166359" y="2024217"/>
              <a:ext cx="1724" cy="6191"/>
            </a:xfrm>
            <a:custGeom>
              <a:rect b="b" l="l" r="r" t="t"/>
              <a:pathLst>
                <a:path extrusionOk="0" h="456" w="127">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4"/>
            <p:cNvSpPr/>
            <p:nvPr/>
          </p:nvSpPr>
          <p:spPr>
            <a:xfrm>
              <a:off x="2147065" y="2027639"/>
              <a:ext cx="1779" cy="54"/>
            </a:xfrm>
            <a:custGeom>
              <a:rect b="b" l="l" r="r" t="t"/>
              <a:pathLst>
                <a:path extrusionOk="0" h="4" w="131">
                  <a:moveTo>
                    <a:pt x="1" y="0"/>
                  </a:moveTo>
                  <a:lnTo>
                    <a:pt x="13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4"/>
            <p:cNvSpPr/>
            <p:nvPr/>
          </p:nvSpPr>
          <p:spPr>
            <a:xfrm>
              <a:off x="2149306" y="202773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4"/>
            <p:cNvSpPr/>
            <p:nvPr/>
          </p:nvSpPr>
          <p:spPr>
            <a:xfrm>
              <a:off x="2167934" y="2023837"/>
              <a:ext cx="394" cy="679"/>
            </a:xfrm>
            <a:custGeom>
              <a:rect b="b" l="l" r="r" t="t"/>
              <a:pathLst>
                <a:path extrusionOk="0" h="50" w="29">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4"/>
            <p:cNvSpPr/>
            <p:nvPr/>
          </p:nvSpPr>
          <p:spPr>
            <a:xfrm>
              <a:off x="2132184" y="2072553"/>
              <a:ext cx="68" cy="68"/>
            </a:xfrm>
            <a:custGeom>
              <a:rect b="b" l="l" r="r" t="t"/>
              <a:pathLst>
                <a:path extrusionOk="0" h="5" w="5">
                  <a:moveTo>
                    <a:pt x="1" y="4"/>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4"/>
            <p:cNvSpPr/>
            <p:nvPr/>
          </p:nvSpPr>
          <p:spPr>
            <a:xfrm>
              <a:off x="2146400" y="2033532"/>
              <a:ext cx="68" cy="489"/>
            </a:xfrm>
            <a:custGeom>
              <a:rect b="b" l="l" r="r" t="t"/>
              <a:pathLst>
                <a:path extrusionOk="0" h="36" w="5">
                  <a:moveTo>
                    <a:pt x="4" y="1"/>
                  </a:moveTo>
                  <a:lnTo>
                    <a:pt x="4" y="1"/>
                  </a:lnTo>
                  <a:cubicBezTo>
                    <a:pt x="1" y="15"/>
                    <a:pt x="1" y="25"/>
                    <a:pt x="1" y="36"/>
                  </a:cubicBezTo>
                  <a:cubicBezTo>
                    <a:pt x="4"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4"/>
            <p:cNvSpPr/>
            <p:nvPr/>
          </p:nvSpPr>
          <p:spPr>
            <a:xfrm>
              <a:off x="2132660" y="2071983"/>
              <a:ext cx="299" cy="204"/>
            </a:xfrm>
            <a:custGeom>
              <a:rect b="b" l="l" r="r" t="t"/>
              <a:pathLst>
                <a:path extrusionOk="0" h="15" w="22">
                  <a:moveTo>
                    <a:pt x="1" y="15"/>
                  </a:moveTo>
                  <a:cubicBezTo>
                    <a:pt x="8" y="11"/>
                    <a:pt x="15" y="4"/>
                    <a:pt x="22" y="1"/>
                  </a:cubicBezTo>
                  <a:cubicBezTo>
                    <a:pt x="15" y="4"/>
                    <a:pt x="8"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4"/>
            <p:cNvSpPr/>
            <p:nvPr/>
          </p:nvSpPr>
          <p:spPr>
            <a:xfrm>
              <a:off x="2133759" y="2071603"/>
              <a:ext cx="244" cy="68"/>
            </a:xfrm>
            <a:custGeom>
              <a:rect b="b" l="l" r="r" t="t"/>
              <a:pathLst>
                <a:path extrusionOk="0" h="5" w="18">
                  <a:moveTo>
                    <a:pt x="0"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4"/>
            <p:cNvSpPr/>
            <p:nvPr/>
          </p:nvSpPr>
          <p:spPr>
            <a:xfrm>
              <a:off x="2132334" y="2072268"/>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4"/>
            <p:cNvSpPr/>
            <p:nvPr/>
          </p:nvSpPr>
          <p:spPr>
            <a:xfrm>
              <a:off x="2133379" y="2071657"/>
              <a:ext cx="244" cy="109"/>
            </a:xfrm>
            <a:custGeom>
              <a:rect b="b" l="l" r="r" t="t"/>
              <a:pathLst>
                <a:path extrusionOk="0" h="8" w="18">
                  <a:moveTo>
                    <a:pt x="0"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4"/>
            <p:cNvSpPr/>
            <p:nvPr/>
          </p:nvSpPr>
          <p:spPr>
            <a:xfrm>
              <a:off x="2134140" y="2071562"/>
              <a:ext cx="394" cy="14"/>
            </a:xfrm>
            <a:custGeom>
              <a:rect b="b" l="l" r="r" t="t"/>
              <a:pathLst>
                <a:path extrusionOk="0" h="1" w="29">
                  <a:moveTo>
                    <a:pt x="0" y="0"/>
                  </a:moveTo>
                  <a:cubicBezTo>
                    <a:pt x="7" y="0"/>
                    <a:pt x="18" y="0"/>
                    <a:pt x="28" y="0"/>
                  </a:cubicBezTo>
                  <a:cubicBezTo>
                    <a:pt x="18" y="0"/>
                    <a:pt x="7"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4"/>
            <p:cNvSpPr/>
            <p:nvPr/>
          </p:nvSpPr>
          <p:spPr>
            <a:xfrm>
              <a:off x="2143359" y="2058297"/>
              <a:ext cx="1100" cy="1819"/>
            </a:xfrm>
            <a:custGeom>
              <a:rect b="b" l="l" r="r" t="t"/>
              <a:pathLst>
                <a:path extrusionOk="0" h="134" w="81">
                  <a:moveTo>
                    <a:pt x="81" y="134"/>
                  </a:moveTo>
                  <a:cubicBezTo>
                    <a:pt x="60" y="84"/>
                    <a:pt x="32" y="39"/>
                    <a:pt x="0" y="0"/>
                  </a:cubicBezTo>
                  <a:cubicBezTo>
                    <a:pt x="32" y="39"/>
                    <a:pt x="60" y="84"/>
                    <a:pt x="81"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4"/>
            <p:cNvSpPr/>
            <p:nvPr/>
          </p:nvSpPr>
          <p:spPr>
            <a:xfrm>
              <a:off x="2146685" y="2030436"/>
              <a:ext cx="109" cy="774"/>
            </a:xfrm>
            <a:custGeom>
              <a:rect b="b" l="l" r="r" t="t"/>
              <a:pathLst>
                <a:path extrusionOk="0" h="57" w="8">
                  <a:moveTo>
                    <a:pt x="8" y="1"/>
                  </a:moveTo>
                  <a:cubicBezTo>
                    <a:pt x="4" y="18"/>
                    <a:pt x="1" y="39"/>
                    <a:pt x="1" y="57"/>
                  </a:cubicBez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4"/>
            <p:cNvSpPr/>
            <p:nvPr/>
          </p:nvSpPr>
          <p:spPr>
            <a:xfrm>
              <a:off x="2146780" y="2029350"/>
              <a:ext cx="109" cy="910"/>
            </a:xfrm>
            <a:custGeom>
              <a:rect b="b" l="l" r="r" t="t"/>
              <a:pathLst>
                <a:path extrusionOk="0" h="67" w="8">
                  <a:moveTo>
                    <a:pt x="1" y="6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4"/>
            <p:cNvSpPr/>
            <p:nvPr/>
          </p:nvSpPr>
          <p:spPr>
            <a:xfrm>
              <a:off x="2132945" y="2071793"/>
              <a:ext cx="353" cy="204"/>
            </a:xfrm>
            <a:custGeom>
              <a:rect b="b" l="l" r="r" t="t"/>
              <a:pathLst>
                <a:path extrusionOk="0" h="15" w="26">
                  <a:moveTo>
                    <a:pt x="1" y="15"/>
                  </a:moveTo>
                  <a:cubicBezTo>
                    <a:pt x="8" y="8"/>
                    <a:pt x="18" y="4"/>
                    <a:pt x="25" y="1"/>
                  </a:cubicBezTo>
                  <a:cubicBezTo>
                    <a:pt x="18"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4"/>
            <p:cNvSpPr/>
            <p:nvPr/>
          </p:nvSpPr>
          <p:spPr>
            <a:xfrm>
              <a:off x="2146590" y="2031386"/>
              <a:ext cx="68" cy="638"/>
            </a:xfrm>
            <a:custGeom>
              <a:rect b="b" l="l" r="r" t="t"/>
              <a:pathLst>
                <a:path extrusionOk="0" h="47" w="5">
                  <a:moveTo>
                    <a:pt x="1" y="47"/>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4"/>
            <p:cNvSpPr/>
            <p:nvPr/>
          </p:nvSpPr>
          <p:spPr>
            <a:xfrm>
              <a:off x="2146930" y="2027639"/>
              <a:ext cx="149" cy="1575"/>
            </a:xfrm>
            <a:custGeom>
              <a:rect b="b" l="l" r="r" t="t"/>
              <a:pathLst>
                <a:path extrusionOk="0" h="116" w="11">
                  <a:moveTo>
                    <a:pt x="11" y="0"/>
                  </a:moveTo>
                  <a:cubicBezTo>
                    <a:pt x="7" y="42"/>
                    <a:pt x="4" y="81"/>
                    <a:pt x="0" y="116"/>
                  </a:cubicBezTo>
                  <a:cubicBezTo>
                    <a:pt x="4" y="81"/>
                    <a:pt x="7" y="42"/>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4"/>
            <p:cNvSpPr/>
            <p:nvPr/>
          </p:nvSpPr>
          <p:spPr>
            <a:xfrm>
              <a:off x="2146549" y="2032201"/>
              <a:ext cx="54" cy="584"/>
            </a:xfrm>
            <a:custGeom>
              <a:rect b="b" l="l" r="r" t="t"/>
              <a:pathLst>
                <a:path extrusionOk="0" h="43" w="4">
                  <a:moveTo>
                    <a:pt x="4" y="1"/>
                  </a:moveTo>
                  <a:cubicBezTo>
                    <a:pt x="0" y="18"/>
                    <a:pt x="0" y="29"/>
                    <a:pt x="0" y="43"/>
                  </a:cubicBezTo>
                  <a:cubicBezTo>
                    <a:pt x="0" y="32"/>
                    <a:pt x="0"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4"/>
            <p:cNvSpPr/>
            <p:nvPr/>
          </p:nvSpPr>
          <p:spPr>
            <a:xfrm>
              <a:off x="2136135" y="2062329"/>
              <a:ext cx="3150" cy="543"/>
            </a:xfrm>
            <a:custGeom>
              <a:rect b="b" l="l" r="r" t="t"/>
              <a:pathLst>
                <a:path extrusionOk="0" h="40" w="232">
                  <a:moveTo>
                    <a:pt x="195" y="1"/>
                  </a:moveTo>
                  <a:cubicBezTo>
                    <a:pt x="118" y="1"/>
                    <a:pt x="24" y="4"/>
                    <a:pt x="0" y="40"/>
                  </a:cubicBezTo>
                  <a:cubicBezTo>
                    <a:pt x="28" y="1"/>
                    <a:pt x="151" y="1"/>
                    <a:pt x="231" y="1"/>
                  </a:cubicBezTo>
                  <a:cubicBezTo>
                    <a:pt x="220" y="1"/>
                    <a:pt x="208" y="1"/>
                    <a:pt x="1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4"/>
            <p:cNvSpPr/>
            <p:nvPr/>
          </p:nvSpPr>
          <p:spPr>
            <a:xfrm>
              <a:off x="2146454" y="2032921"/>
              <a:ext cx="54" cy="489"/>
            </a:xfrm>
            <a:custGeom>
              <a:rect b="b" l="l" r="r" t="t"/>
              <a:pathLst>
                <a:path extrusionOk="0" h="36" w="4">
                  <a:moveTo>
                    <a:pt x="4" y="0"/>
                  </a:moveTo>
                  <a:lnTo>
                    <a:pt x="4" y="0"/>
                  </a:lnTo>
                  <a:cubicBezTo>
                    <a:pt x="0" y="14"/>
                    <a:pt x="0" y="25"/>
                    <a:pt x="0" y="35"/>
                  </a:cubicBezTo>
                  <a:cubicBezTo>
                    <a:pt x="4"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4"/>
            <p:cNvSpPr/>
            <p:nvPr/>
          </p:nvSpPr>
          <p:spPr>
            <a:xfrm>
              <a:off x="2208721" y="1867452"/>
              <a:ext cx="119645" cy="148131"/>
            </a:xfrm>
            <a:custGeom>
              <a:rect b="b" l="l" r="r" t="t"/>
              <a:pathLst>
                <a:path extrusionOk="0" h="10910" w="8812">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4"/>
            <p:cNvSpPr/>
            <p:nvPr/>
          </p:nvSpPr>
          <p:spPr>
            <a:xfrm>
              <a:off x="2215129" y="1960186"/>
              <a:ext cx="5295" cy="7196"/>
            </a:xfrm>
            <a:custGeom>
              <a:rect b="b" l="l" r="r" t="t"/>
              <a:pathLst>
                <a:path extrusionOk="0" h="530" w="39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4"/>
            <p:cNvSpPr/>
            <p:nvPr/>
          </p:nvSpPr>
          <p:spPr>
            <a:xfrm>
              <a:off x="2245217" y="1998977"/>
              <a:ext cx="394" cy="625"/>
            </a:xfrm>
            <a:custGeom>
              <a:rect b="b" l="l" r="r" t="t"/>
              <a:pathLst>
                <a:path extrusionOk="0" h="46" w="29">
                  <a:moveTo>
                    <a:pt x="29" y="46"/>
                  </a:moveTo>
                  <a:lnTo>
                    <a:pt x="15" y="4"/>
                  </a:lnTo>
                  <a:lnTo>
                    <a:pt x="1" y="0"/>
                  </a:ln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4"/>
            <p:cNvSpPr/>
            <p:nvPr/>
          </p:nvSpPr>
          <p:spPr>
            <a:xfrm>
              <a:off x="2212183" y="1952922"/>
              <a:ext cx="68" cy="149"/>
            </a:xfrm>
            <a:custGeom>
              <a:rect b="b" l="l" r="r" t="t"/>
              <a:pathLst>
                <a:path extrusionOk="0" h="11" w="5">
                  <a:moveTo>
                    <a:pt x="1" y="0"/>
                  </a:moveTo>
                  <a:cubicBezTo>
                    <a:pt x="1" y="4"/>
                    <a:pt x="1"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4"/>
            <p:cNvSpPr/>
            <p:nvPr/>
          </p:nvSpPr>
          <p:spPr>
            <a:xfrm>
              <a:off x="2214994" y="1959385"/>
              <a:ext cx="244" cy="720"/>
            </a:xfrm>
            <a:custGeom>
              <a:rect b="b" l="l" r="r" t="t"/>
              <a:pathLst>
                <a:path extrusionOk="0" h="53" w="18">
                  <a:moveTo>
                    <a:pt x="0" y="53"/>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4"/>
            <p:cNvSpPr/>
            <p:nvPr/>
          </p:nvSpPr>
          <p:spPr>
            <a:xfrm>
              <a:off x="2208761" y="1945210"/>
              <a:ext cx="14" cy="258"/>
            </a:xfrm>
            <a:custGeom>
              <a:rect b="b" l="l" r="r" t="t"/>
              <a:pathLst>
                <a:path extrusionOk="0" h="19" w="1">
                  <a:moveTo>
                    <a:pt x="1" y="18"/>
                  </a:moveTo>
                  <a:cubicBezTo>
                    <a:pt x="1" y="11"/>
                    <a:pt x="1" y="8"/>
                    <a:pt x="1" y="1"/>
                  </a:cubicBezTo>
                  <a:cubicBezTo>
                    <a:pt x="1" y="8"/>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4"/>
            <p:cNvSpPr/>
            <p:nvPr/>
          </p:nvSpPr>
          <p:spPr>
            <a:xfrm>
              <a:off x="2212563" y="1953872"/>
              <a:ext cx="964" cy="1195"/>
            </a:xfrm>
            <a:custGeom>
              <a:rect b="b" l="l" r="r" t="t"/>
              <a:pathLst>
                <a:path extrusionOk="0" h="88" w="71">
                  <a:moveTo>
                    <a:pt x="71" y="88"/>
                  </a:moveTo>
                  <a:cubicBezTo>
                    <a:pt x="43" y="60"/>
                    <a:pt x="18" y="32"/>
                    <a:pt x="1" y="0"/>
                  </a:cubicBezTo>
                  <a:cubicBezTo>
                    <a:pt x="18" y="32"/>
                    <a:pt x="43" y="60"/>
                    <a:pt x="71"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4"/>
            <p:cNvSpPr/>
            <p:nvPr/>
          </p:nvSpPr>
          <p:spPr>
            <a:xfrm>
              <a:off x="2215279" y="1956343"/>
              <a:ext cx="54" cy="14"/>
            </a:xfrm>
            <a:custGeom>
              <a:rect b="b" l="l" r="r" t="t"/>
              <a:pathLst>
                <a:path extrusionOk="0" h="1" w="4">
                  <a:moveTo>
                    <a:pt x="4" y="0"/>
                  </a:moveTo>
                  <a:lnTo>
                    <a:pt x="4"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4"/>
            <p:cNvSpPr/>
            <p:nvPr/>
          </p:nvSpPr>
          <p:spPr>
            <a:xfrm>
              <a:off x="2212427" y="1953533"/>
              <a:ext cx="109" cy="299"/>
            </a:xfrm>
            <a:custGeom>
              <a:rect b="b" l="l" r="r" t="t"/>
              <a:pathLst>
                <a:path extrusionOk="0" h="22" w="8">
                  <a:moveTo>
                    <a:pt x="0" y="1"/>
                  </a:moveTo>
                  <a:cubicBezTo>
                    <a:pt x="4"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4"/>
            <p:cNvSpPr/>
            <p:nvPr/>
          </p:nvSpPr>
          <p:spPr>
            <a:xfrm>
              <a:off x="2212278" y="1953248"/>
              <a:ext cx="109" cy="258"/>
            </a:xfrm>
            <a:custGeom>
              <a:rect b="b" l="l" r="r" t="t"/>
              <a:pathLst>
                <a:path extrusionOk="0" h="19" w="8">
                  <a:moveTo>
                    <a:pt x="1" y="1"/>
                  </a:moveTo>
                  <a:cubicBezTo>
                    <a:pt x="1" y="4"/>
                    <a:pt x="4" y="11"/>
                    <a:pt x="8" y="18"/>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4"/>
            <p:cNvSpPr/>
            <p:nvPr/>
          </p:nvSpPr>
          <p:spPr>
            <a:xfrm>
              <a:off x="2216080" y="1961421"/>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4"/>
            <p:cNvSpPr/>
            <p:nvPr/>
          </p:nvSpPr>
          <p:spPr>
            <a:xfrm>
              <a:off x="2307348" y="1867601"/>
              <a:ext cx="394" cy="489"/>
            </a:xfrm>
            <a:custGeom>
              <a:rect b="b" l="l" r="r" t="t"/>
              <a:pathLst>
                <a:path extrusionOk="0" h="36" w="29">
                  <a:moveTo>
                    <a:pt x="0" y="3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4"/>
            <p:cNvSpPr/>
            <p:nvPr/>
          </p:nvSpPr>
          <p:spPr>
            <a:xfrm>
              <a:off x="2305583" y="1869312"/>
              <a:ext cx="353" cy="109"/>
            </a:xfrm>
            <a:custGeom>
              <a:rect b="b" l="l" r="r" t="t"/>
              <a:pathLst>
                <a:path extrusionOk="0" h="8" w="26">
                  <a:moveTo>
                    <a:pt x="1" y="7"/>
                  </a:moveTo>
                  <a:cubicBezTo>
                    <a:pt x="11" y="4"/>
                    <a:pt x="18" y="4"/>
                    <a:pt x="25" y="0"/>
                  </a:cubicBezTo>
                  <a:cubicBezTo>
                    <a:pt x="18" y="4"/>
                    <a:pt x="1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4"/>
            <p:cNvSpPr/>
            <p:nvPr/>
          </p:nvSpPr>
          <p:spPr>
            <a:xfrm>
              <a:off x="2306302" y="1868932"/>
              <a:ext cx="299" cy="204"/>
            </a:xfrm>
            <a:custGeom>
              <a:rect b="b" l="l" r="r" t="t"/>
              <a:pathLst>
                <a:path extrusionOk="0" h="15" w="22">
                  <a:moveTo>
                    <a:pt x="0" y="14"/>
                  </a:moveTo>
                  <a:cubicBezTo>
                    <a:pt x="7" y="11"/>
                    <a:pt x="14" y="4"/>
                    <a:pt x="21" y="0"/>
                  </a:cubicBezTo>
                  <a:cubicBezTo>
                    <a:pt x="14" y="4"/>
                    <a:pt x="7"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4"/>
            <p:cNvSpPr/>
            <p:nvPr/>
          </p:nvSpPr>
          <p:spPr>
            <a:xfrm>
              <a:off x="2305963" y="1869162"/>
              <a:ext cx="353" cy="163"/>
            </a:xfrm>
            <a:custGeom>
              <a:rect b="b" l="l" r="r" t="t"/>
              <a:pathLst>
                <a:path extrusionOk="0" h="12" w="26">
                  <a:moveTo>
                    <a:pt x="1" y="11"/>
                  </a:moveTo>
                  <a:cubicBezTo>
                    <a:pt x="11" y="8"/>
                    <a:pt x="18" y="4"/>
                    <a:pt x="25" y="1"/>
                  </a:cubicBezTo>
                  <a:cubicBezTo>
                    <a:pt x="18" y="4"/>
                    <a:pt x="1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4"/>
            <p:cNvSpPr/>
            <p:nvPr/>
          </p:nvSpPr>
          <p:spPr>
            <a:xfrm>
              <a:off x="2306628" y="1868646"/>
              <a:ext cx="299" cy="299"/>
            </a:xfrm>
            <a:custGeom>
              <a:rect b="b" l="l" r="r" t="t"/>
              <a:pathLst>
                <a:path extrusionOk="0" h="22" w="22">
                  <a:moveTo>
                    <a:pt x="22" y="0"/>
                  </a:moveTo>
                  <a:cubicBezTo>
                    <a:pt x="15" y="7"/>
                    <a:pt x="8" y="14"/>
                    <a:pt x="1" y="21"/>
                  </a:cubicBezTo>
                  <a:cubicBezTo>
                    <a:pt x="8" y="14"/>
                    <a:pt x="15" y="7"/>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4"/>
            <p:cNvSpPr/>
            <p:nvPr/>
          </p:nvSpPr>
          <p:spPr>
            <a:xfrm>
              <a:off x="2306968" y="1868171"/>
              <a:ext cx="339" cy="394"/>
            </a:xfrm>
            <a:custGeom>
              <a:rect b="b" l="l" r="r" t="t"/>
              <a:pathLst>
                <a:path extrusionOk="0" h="29" w="25">
                  <a:moveTo>
                    <a:pt x="25" y="0"/>
                  </a:moveTo>
                  <a:lnTo>
                    <a:pt x="25" y="0"/>
                  </a:lnTo>
                  <a:cubicBezTo>
                    <a:pt x="18" y="11"/>
                    <a:pt x="7" y="18"/>
                    <a:pt x="0" y="28"/>
                  </a:cubicBezTo>
                  <a:cubicBezTo>
                    <a:pt x="11"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4"/>
            <p:cNvSpPr/>
            <p:nvPr/>
          </p:nvSpPr>
          <p:spPr>
            <a:xfrm>
              <a:off x="2305162" y="1869407"/>
              <a:ext cx="394" cy="54"/>
            </a:xfrm>
            <a:custGeom>
              <a:rect b="b" l="l" r="r" t="t"/>
              <a:pathLst>
                <a:path extrusionOk="0" h="4" w="29">
                  <a:moveTo>
                    <a:pt x="0" y="4"/>
                  </a:moveTo>
                  <a:cubicBezTo>
                    <a:pt x="7" y="4"/>
                    <a:pt x="18" y="0"/>
                    <a:pt x="28" y="0"/>
                  </a:cubicBezTo>
                  <a:cubicBezTo>
                    <a:pt x="18" y="0"/>
                    <a:pt x="7"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4"/>
            <p:cNvSpPr/>
            <p:nvPr/>
          </p:nvSpPr>
          <p:spPr>
            <a:xfrm>
              <a:off x="2305067" y="1869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4"/>
            <p:cNvSpPr/>
            <p:nvPr/>
          </p:nvSpPr>
          <p:spPr>
            <a:xfrm>
              <a:off x="2353593" y="1948930"/>
              <a:ext cx="11799" cy="11704"/>
            </a:xfrm>
            <a:custGeom>
              <a:rect b="b" l="l" r="r" t="t"/>
              <a:pathLst>
                <a:path extrusionOk="0" h="862" w="869">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4"/>
            <p:cNvSpPr/>
            <p:nvPr/>
          </p:nvSpPr>
          <p:spPr>
            <a:xfrm>
              <a:off x="2361481" y="1958570"/>
              <a:ext cx="1779" cy="2064"/>
            </a:xfrm>
            <a:custGeom>
              <a:rect b="b" l="l" r="r" t="t"/>
              <a:pathLst>
                <a:path extrusionOk="0" h="152" w="131">
                  <a:moveTo>
                    <a:pt x="130" y="1"/>
                  </a:moveTo>
                  <a:lnTo>
                    <a:pt x="130" y="1"/>
                  </a:lnTo>
                  <a:cubicBezTo>
                    <a:pt x="88" y="43"/>
                    <a:pt x="43" y="95"/>
                    <a:pt x="1" y="151"/>
                  </a:cubicBezTo>
                  <a:lnTo>
                    <a:pt x="4" y="151"/>
                  </a:lnTo>
                  <a:cubicBezTo>
                    <a:pt x="39" y="102"/>
                    <a:pt x="85"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4"/>
            <p:cNvSpPr/>
            <p:nvPr/>
          </p:nvSpPr>
          <p:spPr>
            <a:xfrm>
              <a:off x="2314910" y="1908374"/>
              <a:ext cx="47019" cy="40325"/>
            </a:xfrm>
            <a:custGeom>
              <a:rect b="b" l="l" r="r" t="t"/>
              <a:pathLst>
                <a:path extrusionOk="0" h="2970" w="3463">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4"/>
            <p:cNvSpPr/>
            <p:nvPr/>
          </p:nvSpPr>
          <p:spPr>
            <a:xfrm>
              <a:off x="2327266" y="1910329"/>
              <a:ext cx="625" cy="679"/>
            </a:xfrm>
            <a:custGeom>
              <a:rect b="b" l="l" r="r" t="t"/>
              <a:pathLst>
                <a:path extrusionOk="0" h="50" w="46">
                  <a:moveTo>
                    <a:pt x="46" y="0"/>
                  </a:moveTo>
                  <a:cubicBezTo>
                    <a:pt x="32" y="18"/>
                    <a:pt x="14" y="32"/>
                    <a:pt x="0" y="49"/>
                  </a:cubicBezTo>
                  <a:cubicBezTo>
                    <a:pt x="14" y="35"/>
                    <a:pt x="32" y="18"/>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4"/>
            <p:cNvSpPr/>
            <p:nvPr/>
          </p:nvSpPr>
          <p:spPr>
            <a:xfrm>
              <a:off x="2324034" y="1913126"/>
              <a:ext cx="489" cy="353"/>
            </a:xfrm>
            <a:custGeom>
              <a:rect b="b" l="l" r="r" t="t"/>
              <a:pathLst>
                <a:path extrusionOk="0" h="26" w="36">
                  <a:moveTo>
                    <a:pt x="0" y="25"/>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4"/>
            <p:cNvSpPr/>
            <p:nvPr/>
          </p:nvSpPr>
          <p:spPr>
            <a:xfrm>
              <a:off x="2325881" y="1911660"/>
              <a:ext cx="638" cy="489"/>
            </a:xfrm>
            <a:custGeom>
              <a:rect b="b" l="l" r="r" t="t"/>
              <a:pathLst>
                <a:path extrusionOk="0" h="36" w="47">
                  <a:moveTo>
                    <a:pt x="1" y="35"/>
                  </a:moveTo>
                  <a:cubicBezTo>
                    <a:pt x="15" y="25"/>
                    <a:pt x="32" y="11"/>
                    <a:pt x="46" y="0"/>
                  </a:cubicBezTo>
                  <a:cubicBezTo>
                    <a:pt x="32" y="11"/>
                    <a:pt x="15"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4"/>
            <p:cNvSpPr/>
            <p:nvPr/>
          </p:nvSpPr>
          <p:spPr>
            <a:xfrm>
              <a:off x="2324605" y="1912705"/>
              <a:ext cx="530" cy="394"/>
            </a:xfrm>
            <a:custGeom>
              <a:rect b="b" l="l" r="r" t="t"/>
              <a:pathLst>
                <a:path extrusionOk="0" h="29" w="39">
                  <a:moveTo>
                    <a:pt x="0" y="28"/>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4"/>
            <p:cNvSpPr/>
            <p:nvPr/>
          </p:nvSpPr>
          <p:spPr>
            <a:xfrm>
              <a:off x="2325216" y="1912230"/>
              <a:ext cx="584" cy="434"/>
            </a:xfrm>
            <a:custGeom>
              <a:rect b="b" l="l" r="r" t="t"/>
              <a:pathLst>
                <a:path extrusionOk="0" h="32" w="43">
                  <a:moveTo>
                    <a:pt x="1" y="32"/>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4"/>
            <p:cNvSpPr/>
            <p:nvPr/>
          </p:nvSpPr>
          <p:spPr>
            <a:xfrm>
              <a:off x="2328026" y="1909515"/>
              <a:ext cx="625" cy="733"/>
            </a:xfrm>
            <a:custGeom>
              <a:rect b="b" l="l" r="r" t="t"/>
              <a:pathLst>
                <a:path extrusionOk="0" h="54" w="46">
                  <a:moveTo>
                    <a:pt x="0" y="53"/>
                  </a:moveTo>
                  <a:cubicBezTo>
                    <a:pt x="14" y="36"/>
                    <a:pt x="32" y="18"/>
                    <a:pt x="46" y="1"/>
                  </a:cubicBezTo>
                  <a:cubicBezTo>
                    <a:pt x="32" y="18"/>
                    <a:pt x="14" y="36"/>
                    <a:pt x="0"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4"/>
            <p:cNvSpPr/>
            <p:nvPr/>
          </p:nvSpPr>
          <p:spPr>
            <a:xfrm>
              <a:off x="2326546" y="1911035"/>
              <a:ext cx="679" cy="584"/>
            </a:xfrm>
            <a:custGeom>
              <a:rect b="b" l="l" r="r" t="t"/>
              <a:pathLst>
                <a:path extrusionOk="0" h="43" w="50">
                  <a:moveTo>
                    <a:pt x="1" y="43"/>
                  </a:moveTo>
                  <a:cubicBezTo>
                    <a:pt x="15" y="29"/>
                    <a:pt x="32" y="15"/>
                    <a:pt x="50" y="1"/>
                  </a:cubicBezTo>
                  <a:cubicBezTo>
                    <a:pt x="32" y="15"/>
                    <a:pt x="15"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4"/>
            <p:cNvSpPr/>
            <p:nvPr/>
          </p:nvSpPr>
          <p:spPr>
            <a:xfrm>
              <a:off x="2328732" y="1908619"/>
              <a:ext cx="679" cy="774"/>
            </a:xfrm>
            <a:custGeom>
              <a:rect b="b" l="l" r="r" t="t"/>
              <a:pathLst>
                <a:path extrusionOk="0" h="57" w="50">
                  <a:moveTo>
                    <a:pt x="50" y="0"/>
                  </a:moveTo>
                  <a:cubicBezTo>
                    <a:pt x="32" y="18"/>
                    <a:pt x="18" y="39"/>
                    <a:pt x="1" y="56"/>
                  </a:cubicBezTo>
                  <a:cubicBezTo>
                    <a:pt x="18" y="39"/>
                    <a:pt x="32" y="21"/>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4"/>
            <p:cNvSpPr/>
            <p:nvPr/>
          </p:nvSpPr>
          <p:spPr>
            <a:xfrm>
              <a:off x="2315196" y="1925726"/>
              <a:ext cx="869" cy="1629"/>
            </a:xfrm>
            <a:custGeom>
              <a:rect b="b" l="l" r="r" t="t"/>
              <a:pathLst>
                <a:path extrusionOk="0" h="120" w="64">
                  <a:moveTo>
                    <a:pt x="0" y="120"/>
                  </a:moveTo>
                  <a:cubicBezTo>
                    <a:pt x="14" y="74"/>
                    <a:pt x="35" y="32"/>
                    <a:pt x="63" y="1"/>
                  </a:cubicBezTo>
                  <a:cubicBezTo>
                    <a:pt x="35" y="32"/>
                    <a:pt x="14" y="74"/>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4"/>
            <p:cNvSpPr/>
            <p:nvPr/>
          </p:nvSpPr>
          <p:spPr>
            <a:xfrm>
              <a:off x="2315481" y="1933384"/>
              <a:ext cx="204" cy="869"/>
            </a:xfrm>
            <a:custGeom>
              <a:rect b="b" l="l" r="r" t="t"/>
              <a:pathLst>
                <a:path extrusionOk="0" h="64" w="15">
                  <a:moveTo>
                    <a:pt x="0" y="0"/>
                  </a:moveTo>
                  <a:cubicBezTo>
                    <a:pt x="7" y="21"/>
                    <a:pt x="11" y="46"/>
                    <a:pt x="14" y="63"/>
                  </a:cubicBezTo>
                  <a:cubicBezTo>
                    <a:pt x="11" y="42"/>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4"/>
            <p:cNvSpPr/>
            <p:nvPr/>
          </p:nvSpPr>
          <p:spPr>
            <a:xfrm>
              <a:off x="2315046" y="1928062"/>
              <a:ext cx="14" cy="204"/>
            </a:xfrm>
            <a:custGeom>
              <a:rect b="b" l="l" r="r" t="t"/>
              <a:pathLst>
                <a:path extrusionOk="0" h="15" w="1">
                  <a:moveTo>
                    <a:pt x="1" y="14"/>
                  </a:moveTo>
                  <a:cubicBezTo>
                    <a:pt x="1" y="7"/>
                    <a:pt x="1" y="4"/>
                    <a:pt x="1" y="0"/>
                  </a:cubicBezTo>
                  <a:cubicBezTo>
                    <a:pt x="1" y="4"/>
                    <a:pt x="1" y="7"/>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4"/>
            <p:cNvSpPr/>
            <p:nvPr/>
          </p:nvSpPr>
          <p:spPr>
            <a:xfrm>
              <a:off x="2315100" y="1927396"/>
              <a:ext cx="109" cy="394"/>
            </a:xfrm>
            <a:custGeom>
              <a:rect b="b" l="l" r="r" t="t"/>
              <a:pathLst>
                <a:path extrusionOk="0" h="29" w="8">
                  <a:moveTo>
                    <a:pt x="7" y="0"/>
                  </a:moveTo>
                  <a:lnTo>
                    <a:pt x="7" y="0"/>
                  </a:lnTo>
                  <a:cubicBezTo>
                    <a:pt x="4" y="7"/>
                    <a:pt x="0" y="18"/>
                    <a:pt x="0" y="28"/>
                  </a:cubicBezTo>
                  <a:cubicBezTo>
                    <a:pt x="4" y="18"/>
                    <a:pt x="4"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4"/>
            <p:cNvSpPr/>
            <p:nvPr/>
          </p:nvSpPr>
          <p:spPr>
            <a:xfrm>
              <a:off x="2361250" y="194817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4"/>
            <p:cNvSpPr/>
            <p:nvPr/>
          </p:nvSpPr>
          <p:spPr>
            <a:xfrm>
              <a:off x="2361861" y="1947735"/>
              <a:ext cx="109" cy="109"/>
            </a:xfrm>
            <a:custGeom>
              <a:rect b="b" l="l" r="r" t="t"/>
              <a:pathLst>
                <a:path extrusionOk="0" h="8" w="8">
                  <a:moveTo>
                    <a:pt x="8" y="1"/>
                  </a:moveTo>
                  <a:lnTo>
                    <a:pt x="8" y="1"/>
                  </a:ln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4"/>
            <p:cNvSpPr/>
            <p:nvPr/>
          </p:nvSpPr>
          <p:spPr>
            <a:xfrm>
              <a:off x="2360870" y="194849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4"/>
            <p:cNvSpPr/>
            <p:nvPr/>
          </p:nvSpPr>
          <p:spPr>
            <a:xfrm>
              <a:off x="2361481" y="194798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4"/>
            <p:cNvSpPr/>
            <p:nvPr/>
          </p:nvSpPr>
          <p:spPr>
            <a:xfrm>
              <a:off x="2361060" y="194836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4"/>
            <p:cNvSpPr/>
            <p:nvPr/>
          </p:nvSpPr>
          <p:spPr>
            <a:xfrm>
              <a:off x="2360721" y="194864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4"/>
            <p:cNvSpPr/>
            <p:nvPr/>
          </p:nvSpPr>
          <p:spPr>
            <a:xfrm>
              <a:off x="2289045" y="1932474"/>
              <a:ext cx="108104" cy="83909"/>
            </a:xfrm>
            <a:custGeom>
              <a:rect b="b" l="l" r="r" t="t"/>
              <a:pathLst>
                <a:path extrusionOk="0" h="6180" w="7962">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4"/>
            <p:cNvSpPr/>
            <p:nvPr/>
          </p:nvSpPr>
          <p:spPr>
            <a:xfrm>
              <a:off x="2360015" y="1962711"/>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4"/>
            <p:cNvSpPr/>
            <p:nvPr/>
          </p:nvSpPr>
          <p:spPr>
            <a:xfrm>
              <a:off x="2360965" y="1967409"/>
              <a:ext cx="3761" cy="4861"/>
            </a:xfrm>
            <a:custGeom>
              <a:rect b="b" l="l" r="r" t="t"/>
              <a:pathLst>
                <a:path extrusionOk="0" h="358" w="277">
                  <a:moveTo>
                    <a:pt x="0" y="1"/>
                  </a:moveTo>
                  <a:cubicBezTo>
                    <a:pt x="81" y="141"/>
                    <a:pt x="193" y="316"/>
                    <a:pt x="277" y="358"/>
                  </a:cubicBezTo>
                  <a:cubicBezTo>
                    <a:pt x="193" y="312"/>
                    <a:pt x="81" y="13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4"/>
            <p:cNvSpPr/>
            <p:nvPr/>
          </p:nvSpPr>
          <p:spPr>
            <a:xfrm>
              <a:off x="2359580" y="196470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4"/>
            <p:cNvSpPr/>
            <p:nvPr/>
          </p:nvSpPr>
          <p:spPr>
            <a:xfrm>
              <a:off x="2360205" y="1962087"/>
              <a:ext cx="299" cy="489"/>
            </a:xfrm>
            <a:custGeom>
              <a:rect b="b" l="l" r="r" t="t"/>
              <a:pathLst>
                <a:path extrusionOk="0" h="36" w="22">
                  <a:moveTo>
                    <a:pt x="0" y="36"/>
                  </a:moveTo>
                  <a:cubicBezTo>
                    <a:pt x="7" y="25"/>
                    <a:pt x="14" y="11"/>
                    <a:pt x="21" y="1"/>
                  </a:cubicBezTo>
                  <a:lnTo>
                    <a:pt x="21" y="1"/>
                  </a:lnTo>
                  <a:cubicBezTo>
                    <a:pt x="14" y="11"/>
                    <a:pt x="7" y="25"/>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4"/>
            <p:cNvSpPr/>
            <p:nvPr/>
          </p:nvSpPr>
          <p:spPr>
            <a:xfrm>
              <a:off x="2354027" y="2011522"/>
              <a:ext cx="149" cy="14"/>
            </a:xfrm>
            <a:custGeom>
              <a:rect b="b" l="l" r="r" t="t"/>
              <a:pathLst>
                <a:path extrusionOk="0" h="1" w="11">
                  <a:moveTo>
                    <a:pt x="0" y="1"/>
                  </a:moveTo>
                  <a:lnTo>
                    <a:pt x="7" y="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4"/>
            <p:cNvSpPr/>
            <p:nvPr/>
          </p:nvSpPr>
          <p:spPr>
            <a:xfrm>
              <a:off x="2353647" y="2011577"/>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4"/>
            <p:cNvSpPr/>
            <p:nvPr/>
          </p:nvSpPr>
          <p:spPr>
            <a:xfrm>
              <a:off x="2356159" y="2010572"/>
              <a:ext cx="3815" cy="543"/>
            </a:xfrm>
            <a:custGeom>
              <a:rect b="b" l="l" r="r" t="t"/>
              <a:pathLst>
                <a:path extrusionOk="0" h="40" w="281">
                  <a:moveTo>
                    <a:pt x="1" y="39"/>
                  </a:moveTo>
                  <a:lnTo>
                    <a:pt x="1" y="39"/>
                  </a:lnTo>
                  <a:cubicBezTo>
                    <a:pt x="92" y="18"/>
                    <a:pt x="186" y="8"/>
                    <a:pt x="281" y="1"/>
                  </a:cubicBezTo>
                  <a:cubicBezTo>
                    <a:pt x="186" y="8"/>
                    <a:pt x="92" y="18"/>
                    <a:pt x="1"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4"/>
            <p:cNvSpPr/>
            <p:nvPr/>
          </p:nvSpPr>
          <p:spPr>
            <a:xfrm>
              <a:off x="2314720" y="1939562"/>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4"/>
            <p:cNvSpPr/>
            <p:nvPr/>
          </p:nvSpPr>
          <p:spPr>
            <a:xfrm>
              <a:off x="2314381" y="1940268"/>
              <a:ext cx="258" cy="543"/>
            </a:xfrm>
            <a:custGeom>
              <a:rect b="b" l="l" r="r" t="t"/>
              <a:pathLst>
                <a:path extrusionOk="0" h="40" w="19">
                  <a:moveTo>
                    <a:pt x="1" y="39"/>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4"/>
            <p:cNvSpPr/>
            <p:nvPr/>
          </p:nvSpPr>
          <p:spPr>
            <a:xfrm>
              <a:off x="2315005" y="1938896"/>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4"/>
            <p:cNvSpPr/>
            <p:nvPr/>
          </p:nvSpPr>
          <p:spPr>
            <a:xfrm>
              <a:off x="2315236" y="1938231"/>
              <a:ext cx="204" cy="625"/>
            </a:xfrm>
            <a:custGeom>
              <a:rect b="b" l="l" r="r" t="t"/>
              <a:pathLst>
                <a:path extrusionOk="0" h="46" w="15">
                  <a:moveTo>
                    <a:pt x="1" y="46"/>
                  </a:moveTo>
                  <a:cubicBezTo>
                    <a:pt x="8" y="28"/>
                    <a:pt x="11" y="14"/>
                    <a:pt x="15" y="0"/>
                  </a:cubicBezTo>
                  <a:cubicBezTo>
                    <a:pt x="11" y="14"/>
                    <a:pt x="8" y="28"/>
                    <a:pt x="1"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4"/>
            <p:cNvSpPr/>
            <p:nvPr/>
          </p:nvSpPr>
          <p:spPr>
            <a:xfrm>
              <a:off x="2314055" y="1940933"/>
              <a:ext cx="244" cy="489"/>
            </a:xfrm>
            <a:custGeom>
              <a:rect b="b" l="l" r="r" t="t"/>
              <a:pathLst>
                <a:path extrusionOk="0" h="36" w="18">
                  <a:moveTo>
                    <a:pt x="0" y="36"/>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4"/>
            <p:cNvSpPr/>
            <p:nvPr/>
          </p:nvSpPr>
          <p:spPr>
            <a:xfrm>
              <a:off x="2315481" y="1937511"/>
              <a:ext cx="204" cy="584"/>
            </a:xfrm>
            <a:custGeom>
              <a:rect b="b" l="l" r="r" t="t"/>
              <a:pathLst>
                <a:path extrusionOk="0" h="43" w="15">
                  <a:moveTo>
                    <a:pt x="0" y="43"/>
                  </a:moveTo>
                  <a:cubicBezTo>
                    <a:pt x="4" y="29"/>
                    <a:pt x="11" y="15"/>
                    <a:pt x="14" y="1"/>
                  </a:cubicBezTo>
                  <a:cubicBezTo>
                    <a:pt x="11" y="15"/>
                    <a:pt x="4" y="29"/>
                    <a:pt x="0"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4"/>
            <p:cNvSpPr/>
            <p:nvPr/>
          </p:nvSpPr>
          <p:spPr>
            <a:xfrm>
              <a:off x="2296038" y="1987707"/>
              <a:ext cx="1955" cy="2444"/>
            </a:xfrm>
            <a:custGeom>
              <a:rect b="b" l="l" r="r" t="t"/>
              <a:pathLst>
                <a:path extrusionOk="0" h="180" w="144">
                  <a:moveTo>
                    <a:pt x="0" y="1"/>
                  </a:moveTo>
                  <a:cubicBezTo>
                    <a:pt x="35" y="67"/>
                    <a:pt x="84" y="130"/>
                    <a:pt x="144" y="179"/>
                  </a:cubicBezTo>
                  <a:cubicBezTo>
                    <a:pt x="84" y="130"/>
                    <a:pt x="35" y="6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4"/>
            <p:cNvSpPr/>
            <p:nvPr/>
          </p:nvSpPr>
          <p:spPr>
            <a:xfrm>
              <a:off x="2315807" y="1936086"/>
              <a:ext cx="68" cy="584"/>
            </a:xfrm>
            <a:custGeom>
              <a:rect b="b" l="l" r="r" t="t"/>
              <a:pathLst>
                <a:path extrusionOk="0" h="43" w="5">
                  <a:moveTo>
                    <a:pt x="1" y="43"/>
                  </a:moveTo>
                  <a:cubicBezTo>
                    <a:pt x="1" y="29"/>
                    <a:pt x="4" y="15"/>
                    <a:pt x="4" y="1"/>
                  </a:cubicBezTo>
                  <a:cubicBezTo>
                    <a:pt x="4" y="15"/>
                    <a:pt x="1"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4"/>
            <p:cNvSpPr/>
            <p:nvPr/>
          </p:nvSpPr>
          <p:spPr>
            <a:xfrm>
              <a:off x="2315671" y="1936751"/>
              <a:ext cx="149" cy="638"/>
            </a:xfrm>
            <a:custGeom>
              <a:rect b="b" l="l" r="r" t="t"/>
              <a:pathLst>
                <a:path extrusionOk="0" h="47" w="11">
                  <a:moveTo>
                    <a:pt x="0" y="46"/>
                  </a:moveTo>
                  <a:cubicBezTo>
                    <a:pt x="4" y="32"/>
                    <a:pt x="7" y="15"/>
                    <a:pt x="11" y="1"/>
                  </a:cubicBezTo>
                  <a:cubicBezTo>
                    <a:pt x="7" y="15"/>
                    <a:pt x="4" y="32"/>
                    <a:pt x="0"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4"/>
            <p:cNvSpPr/>
            <p:nvPr/>
          </p:nvSpPr>
          <p:spPr>
            <a:xfrm>
              <a:off x="2309534" y="200639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4"/>
            <p:cNvSpPr/>
            <p:nvPr/>
          </p:nvSpPr>
          <p:spPr>
            <a:xfrm>
              <a:off x="2308909" y="2000973"/>
              <a:ext cx="1344" cy="3775"/>
            </a:xfrm>
            <a:custGeom>
              <a:rect b="b" l="l" r="r" t="t"/>
              <a:pathLst>
                <a:path extrusionOk="0" h="278" w="99">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4"/>
            <p:cNvSpPr/>
            <p:nvPr/>
          </p:nvSpPr>
          <p:spPr>
            <a:xfrm>
              <a:off x="2309344" y="20077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4"/>
            <p:cNvSpPr/>
            <p:nvPr/>
          </p:nvSpPr>
          <p:spPr>
            <a:xfrm>
              <a:off x="2300029" y="196404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4"/>
            <p:cNvSpPr/>
            <p:nvPr/>
          </p:nvSpPr>
          <p:spPr>
            <a:xfrm>
              <a:off x="2359064" y="196132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4"/>
            <p:cNvSpPr/>
            <p:nvPr/>
          </p:nvSpPr>
          <p:spPr>
            <a:xfrm>
              <a:off x="2354407" y="1952868"/>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4"/>
            <p:cNvSpPr/>
            <p:nvPr/>
          </p:nvSpPr>
          <p:spPr>
            <a:xfrm>
              <a:off x="2355779" y="1950967"/>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4"/>
            <p:cNvSpPr/>
            <p:nvPr/>
          </p:nvSpPr>
          <p:spPr>
            <a:xfrm>
              <a:off x="2353932" y="1953533"/>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4"/>
            <p:cNvSpPr/>
            <p:nvPr/>
          </p:nvSpPr>
          <p:spPr>
            <a:xfrm>
              <a:off x="2358915" y="196132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4"/>
            <p:cNvSpPr/>
            <p:nvPr/>
          </p:nvSpPr>
          <p:spPr>
            <a:xfrm>
              <a:off x="2354828" y="19522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4"/>
            <p:cNvSpPr/>
            <p:nvPr/>
          </p:nvSpPr>
          <p:spPr>
            <a:xfrm>
              <a:off x="2358779"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4"/>
            <p:cNvSpPr/>
            <p:nvPr/>
          </p:nvSpPr>
          <p:spPr>
            <a:xfrm>
              <a:off x="2359445"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4"/>
            <p:cNvSpPr/>
            <p:nvPr/>
          </p:nvSpPr>
          <p:spPr>
            <a:xfrm>
              <a:off x="2356118" y="1950451"/>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4"/>
            <p:cNvSpPr/>
            <p:nvPr/>
          </p:nvSpPr>
          <p:spPr>
            <a:xfrm>
              <a:off x="2360056" y="1961761"/>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4"/>
            <p:cNvSpPr/>
            <p:nvPr/>
          </p:nvSpPr>
          <p:spPr>
            <a:xfrm>
              <a:off x="2359730" y="196151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4"/>
            <p:cNvSpPr/>
            <p:nvPr/>
          </p:nvSpPr>
          <p:spPr>
            <a:xfrm>
              <a:off x="2355263" y="1951591"/>
              <a:ext cx="204" cy="244"/>
            </a:xfrm>
            <a:custGeom>
              <a:rect b="b" l="l" r="r" t="t"/>
              <a:pathLst>
                <a:path extrusionOk="0" h="18" w="15">
                  <a:moveTo>
                    <a:pt x="1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4"/>
            <p:cNvSpPr/>
            <p:nvPr/>
          </p:nvSpPr>
          <p:spPr>
            <a:xfrm>
              <a:off x="2356539" y="194992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4"/>
            <p:cNvSpPr/>
            <p:nvPr/>
          </p:nvSpPr>
          <p:spPr>
            <a:xfrm>
              <a:off x="2360490" y="1962087"/>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4"/>
            <p:cNvSpPr/>
            <p:nvPr/>
          </p:nvSpPr>
          <p:spPr>
            <a:xfrm>
              <a:off x="2319703" y="1935991"/>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4"/>
            <p:cNvSpPr/>
            <p:nvPr/>
          </p:nvSpPr>
          <p:spPr>
            <a:xfrm>
              <a:off x="2355113" y="1947735"/>
              <a:ext cx="1724" cy="1779"/>
            </a:xfrm>
            <a:custGeom>
              <a:rect b="b" l="l" r="r" t="t"/>
              <a:pathLst>
                <a:path extrusionOk="0" h="131" w="127">
                  <a:moveTo>
                    <a:pt x="127" y="13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4"/>
            <p:cNvSpPr/>
            <p:nvPr/>
          </p:nvSpPr>
          <p:spPr>
            <a:xfrm>
              <a:off x="2320464" y="1936140"/>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4"/>
            <p:cNvSpPr/>
            <p:nvPr/>
          </p:nvSpPr>
          <p:spPr>
            <a:xfrm>
              <a:off x="2320423" y="193614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4"/>
            <p:cNvSpPr/>
            <p:nvPr/>
          </p:nvSpPr>
          <p:spPr>
            <a:xfrm>
              <a:off x="2320233" y="1936086"/>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4"/>
            <p:cNvSpPr/>
            <p:nvPr/>
          </p:nvSpPr>
          <p:spPr>
            <a:xfrm>
              <a:off x="2315861" y="1935950"/>
              <a:ext cx="1860" cy="54"/>
            </a:xfrm>
            <a:custGeom>
              <a:rect b="b" l="l" r="r" t="t"/>
              <a:pathLst>
                <a:path extrusionOk="0" h="4" w="137">
                  <a:moveTo>
                    <a:pt x="0" y="4"/>
                  </a:moveTo>
                  <a:lnTo>
                    <a:pt x="0" y="4"/>
                  </a:lnTo>
                  <a:cubicBezTo>
                    <a:pt x="53" y="0"/>
                    <a:pt x="98" y="0"/>
                    <a:pt x="137" y="0"/>
                  </a:cubicBezTo>
                  <a:cubicBezTo>
                    <a:pt x="98" y="0"/>
                    <a:pt x="53"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4"/>
            <p:cNvSpPr/>
            <p:nvPr/>
          </p:nvSpPr>
          <p:spPr>
            <a:xfrm>
              <a:off x="2319893" y="193604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4"/>
            <p:cNvSpPr/>
            <p:nvPr/>
          </p:nvSpPr>
          <p:spPr>
            <a:xfrm>
              <a:off x="2320369" y="1936086"/>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4"/>
            <p:cNvSpPr/>
            <p:nvPr/>
          </p:nvSpPr>
          <p:spPr>
            <a:xfrm>
              <a:off x="2320083" y="193604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4"/>
            <p:cNvSpPr/>
            <p:nvPr/>
          </p:nvSpPr>
          <p:spPr>
            <a:xfrm>
              <a:off x="2341998" y="1935000"/>
              <a:ext cx="12994" cy="12600"/>
            </a:xfrm>
            <a:custGeom>
              <a:rect b="b" l="l" r="r" t="t"/>
              <a:pathLst>
                <a:path extrusionOk="0" h="928" w="957">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4"/>
            <p:cNvSpPr/>
            <p:nvPr/>
          </p:nvSpPr>
          <p:spPr>
            <a:xfrm>
              <a:off x="2325121" y="1932284"/>
              <a:ext cx="923" cy="448"/>
            </a:xfrm>
            <a:custGeom>
              <a:rect b="b" l="l" r="r" t="t"/>
              <a:pathLst>
                <a:path extrusionOk="0" h="33" w="68">
                  <a:moveTo>
                    <a:pt x="1" y="1"/>
                  </a:moveTo>
                  <a:cubicBezTo>
                    <a:pt x="25" y="4"/>
                    <a:pt x="50" y="15"/>
                    <a:pt x="67" y="32"/>
                  </a:cubicBezTo>
                  <a:cubicBezTo>
                    <a:pt x="50" y="15"/>
                    <a:pt x="2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4"/>
            <p:cNvSpPr/>
            <p:nvPr/>
          </p:nvSpPr>
          <p:spPr>
            <a:xfrm>
              <a:off x="2318753" y="193595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4"/>
            <p:cNvSpPr/>
            <p:nvPr/>
          </p:nvSpPr>
          <p:spPr>
            <a:xfrm>
              <a:off x="2319133" y="1935950"/>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4"/>
            <p:cNvSpPr/>
            <p:nvPr/>
          </p:nvSpPr>
          <p:spPr>
            <a:xfrm>
              <a:off x="231833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4"/>
            <p:cNvSpPr/>
            <p:nvPr/>
          </p:nvSpPr>
          <p:spPr>
            <a:xfrm>
              <a:off x="231776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4"/>
            <p:cNvSpPr/>
            <p:nvPr/>
          </p:nvSpPr>
          <p:spPr>
            <a:xfrm>
              <a:off x="2338902" y="1934945"/>
              <a:ext cx="2539" cy="109"/>
            </a:xfrm>
            <a:custGeom>
              <a:rect b="b" l="l" r="r" t="t"/>
              <a:pathLst>
                <a:path extrusionOk="0" h="8" w="187">
                  <a:moveTo>
                    <a:pt x="1" y="8"/>
                  </a:moveTo>
                  <a:cubicBezTo>
                    <a:pt x="67" y="4"/>
                    <a:pt x="134" y="1"/>
                    <a:pt x="186" y="1"/>
                  </a:cubicBezTo>
                  <a:cubicBezTo>
                    <a:pt x="134" y="1"/>
                    <a:pt x="67"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4"/>
            <p:cNvSpPr/>
            <p:nvPr/>
          </p:nvSpPr>
          <p:spPr>
            <a:xfrm>
              <a:off x="2319418" y="193599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4"/>
            <p:cNvSpPr/>
            <p:nvPr/>
          </p:nvSpPr>
          <p:spPr>
            <a:xfrm>
              <a:off x="2306153" y="1772952"/>
              <a:ext cx="8296" cy="11568"/>
            </a:xfrm>
            <a:custGeom>
              <a:rect b="b" l="l" r="r" t="t"/>
              <a:pathLst>
                <a:path extrusionOk="0" h="852" w="611">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4"/>
            <p:cNvSpPr/>
            <p:nvPr/>
          </p:nvSpPr>
          <p:spPr>
            <a:xfrm>
              <a:off x="2309669" y="1752192"/>
              <a:ext cx="47929" cy="38750"/>
            </a:xfrm>
            <a:custGeom>
              <a:rect b="b" l="l" r="r" t="t"/>
              <a:pathLst>
                <a:path extrusionOk="0" h="2854" w="353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4"/>
            <p:cNvSpPr/>
            <p:nvPr/>
          </p:nvSpPr>
          <p:spPr>
            <a:xfrm>
              <a:off x="2314625" y="1772192"/>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4"/>
            <p:cNvSpPr/>
            <p:nvPr/>
          </p:nvSpPr>
          <p:spPr>
            <a:xfrm>
              <a:off x="2313770" y="1779334"/>
              <a:ext cx="190" cy="204"/>
            </a:xfrm>
            <a:custGeom>
              <a:rect b="b" l="l" r="r" t="t"/>
              <a:pathLst>
                <a:path extrusionOk="0" h="15" w="14">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4"/>
            <p:cNvSpPr/>
            <p:nvPr/>
          </p:nvSpPr>
          <p:spPr>
            <a:xfrm>
              <a:off x="2315671" y="177342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4"/>
            <p:cNvSpPr/>
            <p:nvPr/>
          </p:nvSpPr>
          <p:spPr>
            <a:xfrm>
              <a:off x="2315521" y="177323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4"/>
            <p:cNvSpPr/>
            <p:nvPr/>
          </p:nvSpPr>
          <p:spPr>
            <a:xfrm>
              <a:off x="2313485" y="1771527"/>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4"/>
            <p:cNvSpPr/>
            <p:nvPr/>
          </p:nvSpPr>
          <p:spPr>
            <a:xfrm>
              <a:off x="2314055" y="1779048"/>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4"/>
            <p:cNvSpPr/>
            <p:nvPr/>
          </p:nvSpPr>
          <p:spPr>
            <a:xfrm>
              <a:off x="2314530" y="1778519"/>
              <a:ext cx="204" cy="149"/>
            </a:xfrm>
            <a:custGeom>
              <a:rect b="b" l="l" r="r" t="t"/>
              <a:pathLst>
                <a:path extrusionOk="0" h="11"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4"/>
            <p:cNvSpPr/>
            <p:nvPr/>
          </p:nvSpPr>
          <p:spPr>
            <a:xfrm>
              <a:off x="2313811" y="1771676"/>
              <a:ext cx="244" cy="149"/>
            </a:xfrm>
            <a:custGeom>
              <a:rect b="b" l="l" r="r" t="t"/>
              <a:pathLst>
                <a:path extrusionOk="0" h="11" w="18">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4"/>
            <p:cNvSpPr/>
            <p:nvPr/>
          </p:nvSpPr>
          <p:spPr>
            <a:xfrm>
              <a:off x="2314096" y="1771866"/>
              <a:ext cx="448" cy="299"/>
            </a:xfrm>
            <a:custGeom>
              <a:rect b="b" l="l" r="r" t="t"/>
              <a:pathLst>
                <a:path extrusionOk="0" h="22" w="33">
                  <a:moveTo>
                    <a:pt x="32" y="21"/>
                  </a:moveTo>
                  <a:cubicBezTo>
                    <a:pt x="22" y="11"/>
                    <a:pt x="11" y="4"/>
                    <a:pt x="1" y="0"/>
                  </a:cubicBezTo>
                  <a:cubicBezTo>
                    <a:pt x="11" y="4"/>
                    <a:pt x="22" y="11"/>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4"/>
            <p:cNvSpPr/>
            <p:nvPr/>
          </p:nvSpPr>
          <p:spPr>
            <a:xfrm>
              <a:off x="2315386" y="1773006"/>
              <a:ext cx="54" cy="109"/>
            </a:xfrm>
            <a:custGeom>
              <a:rect b="b" l="l" r="r" t="t"/>
              <a:pathLst>
                <a:path extrusionOk="0" h="8" w="4">
                  <a:moveTo>
                    <a:pt x="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4"/>
            <p:cNvSpPr/>
            <p:nvPr/>
          </p:nvSpPr>
          <p:spPr>
            <a:xfrm>
              <a:off x="2315236" y="177281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4"/>
            <p:cNvSpPr/>
            <p:nvPr/>
          </p:nvSpPr>
          <p:spPr>
            <a:xfrm>
              <a:off x="2315046" y="177257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4"/>
            <p:cNvSpPr/>
            <p:nvPr/>
          </p:nvSpPr>
          <p:spPr>
            <a:xfrm>
              <a:off x="2314286" y="1778709"/>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4"/>
            <p:cNvSpPr/>
            <p:nvPr/>
          </p:nvSpPr>
          <p:spPr>
            <a:xfrm>
              <a:off x="2310769" y="1783081"/>
              <a:ext cx="339" cy="543"/>
            </a:xfrm>
            <a:custGeom>
              <a:rect b="b" l="l" r="r" t="t"/>
              <a:pathLst>
                <a:path extrusionOk="0" h="40" w="25">
                  <a:moveTo>
                    <a:pt x="0" y="39"/>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4"/>
            <p:cNvSpPr/>
            <p:nvPr/>
          </p:nvSpPr>
          <p:spPr>
            <a:xfrm>
              <a:off x="2310335" y="1783651"/>
              <a:ext cx="394" cy="638"/>
            </a:xfrm>
            <a:custGeom>
              <a:rect b="b" l="l" r="r" t="t"/>
              <a:pathLst>
                <a:path extrusionOk="0" h="47" w="29">
                  <a:moveTo>
                    <a:pt x="1" y="46"/>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4"/>
            <p:cNvSpPr/>
            <p:nvPr/>
          </p:nvSpPr>
          <p:spPr>
            <a:xfrm>
              <a:off x="2309669" y="1784982"/>
              <a:ext cx="258" cy="394"/>
            </a:xfrm>
            <a:custGeom>
              <a:rect b="b" l="l" r="r" t="t"/>
              <a:pathLst>
                <a:path extrusionOk="0" h="29" w="19">
                  <a:moveTo>
                    <a:pt x="1" y="29"/>
                  </a:moveTo>
                  <a:lnTo>
                    <a:pt x="1" y="29"/>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4"/>
            <p:cNvSpPr/>
            <p:nvPr/>
          </p:nvSpPr>
          <p:spPr>
            <a:xfrm>
              <a:off x="2313430" y="1779659"/>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4"/>
            <p:cNvSpPr/>
            <p:nvPr/>
          </p:nvSpPr>
          <p:spPr>
            <a:xfrm>
              <a:off x="2311190" y="1782511"/>
              <a:ext cx="299" cy="394"/>
            </a:xfrm>
            <a:custGeom>
              <a:rect b="b" l="l" r="r" t="t"/>
              <a:pathLst>
                <a:path extrusionOk="0" h="29" w="22">
                  <a:moveTo>
                    <a:pt x="1" y="29"/>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4"/>
            <p:cNvSpPr/>
            <p:nvPr/>
          </p:nvSpPr>
          <p:spPr>
            <a:xfrm>
              <a:off x="2314856" y="1772382"/>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4"/>
            <p:cNvSpPr/>
            <p:nvPr/>
          </p:nvSpPr>
          <p:spPr>
            <a:xfrm>
              <a:off x="2313091" y="1780094"/>
              <a:ext cx="258" cy="244"/>
            </a:xfrm>
            <a:custGeom>
              <a:rect b="b" l="l" r="r" t="t"/>
              <a:pathLst>
                <a:path extrusionOk="0" h="18" w="19">
                  <a:moveTo>
                    <a:pt x="1"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4"/>
            <p:cNvSpPr/>
            <p:nvPr/>
          </p:nvSpPr>
          <p:spPr>
            <a:xfrm>
              <a:off x="2312765" y="1780515"/>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4"/>
            <p:cNvSpPr/>
            <p:nvPr/>
          </p:nvSpPr>
          <p:spPr>
            <a:xfrm>
              <a:off x="2312385" y="1780990"/>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4"/>
            <p:cNvSpPr/>
            <p:nvPr/>
          </p:nvSpPr>
          <p:spPr>
            <a:xfrm>
              <a:off x="2312005" y="1781465"/>
              <a:ext cx="244" cy="353"/>
            </a:xfrm>
            <a:custGeom>
              <a:rect b="b" l="l" r="r" t="t"/>
              <a:pathLst>
                <a:path extrusionOk="0" h="26" w="18">
                  <a:moveTo>
                    <a:pt x="0" y="2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4"/>
            <p:cNvSpPr/>
            <p:nvPr/>
          </p:nvSpPr>
          <p:spPr>
            <a:xfrm>
              <a:off x="2311625" y="178199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4"/>
            <p:cNvSpPr/>
            <p:nvPr/>
          </p:nvSpPr>
          <p:spPr>
            <a:xfrm>
              <a:off x="2309955" y="1784276"/>
              <a:ext cx="394" cy="584"/>
            </a:xfrm>
            <a:custGeom>
              <a:rect b="b" l="l" r="r" t="t"/>
              <a:pathLst>
                <a:path extrusionOk="0" h="43" w="29">
                  <a:moveTo>
                    <a:pt x="1" y="42"/>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4"/>
            <p:cNvSpPr/>
            <p:nvPr/>
          </p:nvSpPr>
          <p:spPr>
            <a:xfrm>
              <a:off x="2312141" y="1771241"/>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4"/>
            <p:cNvSpPr/>
            <p:nvPr/>
          </p:nvSpPr>
          <p:spPr>
            <a:xfrm>
              <a:off x="2312616" y="177129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4"/>
            <p:cNvSpPr/>
            <p:nvPr/>
          </p:nvSpPr>
          <p:spPr>
            <a:xfrm>
              <a:off x="2311665" y="1771146"/>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4"/>
            <p:cNvSpPr/>
            <p:nvPr/>
          </p:nvSpPr>
          <p:spPr>
            <a:xfrm>
              <a:off x="2313050" y="1771431"/>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4"/>
            <p:cNvSpPr/>
            <p:nvPr/>
          </p:nvSpPr>
          <p:spPr>
            <a:xfrm>
              <a:off x="2978891" y="1743340"/>
              <a:ext cx="24684" cy="32355"/>
            </a:xfrm>
            <a:custGeom>
              <a:rect b="b" l="l" r="r" t="t"/>
              <a:pathLst>
                <a:path extrusionOk="0" h="2383" w="1818">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4"/>
            <p:cNvSpPr/>
            <p:nvPr/>
          </p:nvSpPr>
          <p:spPr>
            <a:xfrm>
              <a:off x="2700253" y="1844234"/>
              <a:ext cx="29287" cy="39198"/>
            </a:xfrm>
            <a:custGeom>
              <a:rect b="b" l="l" r="r" t="t"/>
              <a:pathLst>
                <a:path extrusionOk="0" h="2887" w="2157">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4"/>
            <p:cNvSpPr/>
            <p:nvPr/>
          </p:nvSpPr>
          <p:spPr>
            <a:xfrm>
              <a:off x="2556128" y="1768064"/>
              <a:ext cx="203975" cy="215624"/>
            </a:xfrm>
            <a:custGeom>
              <a:rect b="b" l="l" r="r" t="t"/>
              <a:pathLst>
                <a:path extrusionOk="0" h="15881" w="15023">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4"/>
            <p:cNvSpPr/>
            <p:nvPr/>
          </p:nvSpPr>
          <p:spPr>
            <a:xfrm>
              <a:off x="2702915" y="1869217"/>
              <a:ext cx="109" cy="394"/>
            </a:xfrm>
            <a:custGeom>
              <a:rect b="b" l="l" r="r" t="t"/>
              <a:pathLst>
                <a:path extrusionOk="0" h="29" w="8">
                  <a:moveTo>
                    <a:pt x="0" y="0"/>
                  </a:moveTo>
                  <a:lnTo>
                    <a:pt x="7"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4"/>
            <p:cNvSpPr/>
            <p:nvPr/>
          </p:nvSpPr>
          <p:spPr>
            <a:xfrm>
              <a:off x="2730382" y="1871783"/>
              <a:ext cx="204" cy="1290"/>
            </a:xfrm>
            <a:custGeom>
              <a:rect b="b" l="l" r="r" t="t"/>
              <a:pathLst>
                <a:path extrusionOk="0" h="95" w="15">
                  <a:moveTo>
                    <a:pt x="15" y="9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4"/>
            <p:cNvSpPr/>
            <p:nvPr/>
          </p:nvSpPr>
          <p:spPr>
            <a:xfrm>
              <a:off x="2703105" y="187001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4"/>
            <p:cNvSpPr/>
            <p:nvPr/>
          </p:nvSpPr>
          <p:spPr>
            <a:xfrm>
              <a:off x="2702480" y="1867737"/>
              <a:ext cx="109" cy="394"/>
            </a:xfrm>
            <a:custGeom>
              <a:rect b="b" l="l" r="r" t="t"/>
              <a:pathLst>
                <a:path extrusionOk="0" h="29" w="8">
                  <a:moveTo>
                    <a:pt x="1" y="1"/>
                  </a:moveTo>
                  <a:lnTo>
                    <a:pt x="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4"/>
            <p:cNvSpPr/>
            <p:nvPr/>
          </p:nvSpPr>
          <p:spPr>
            <a:xfrm>
              <a:off x="2701774" y="1865795"/>
              <a:ext cx="204" cy="489"/>
            </a:xfrm>
            <a:custGeom>
              <a:rect b="b" l="l" r="r" t="t"/>
              <a:pathLst>
                <a:path extrusionOk="0" h="36" w="15">
                  <a:moveTo>
                    <a:pt x="0" y="0"/>
                  </a:moveTo>
                  <a:cubicBezTo>
                    <a:pt x="4" y="11"/>
                    <a:pt x="11" y="21"/>
                    <a:pt x="14" y="35"/>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4"/>
            <p:cNvSpPr/>
            <p:nvPr/>
          </p:nvSpPr>
          <p:spPr>
            <a:xfrm>
              <a:off x="2730667" y="1873439"/>
              <a:ext cx="163" cy="964"/>
            </a:xfrm>
            <a:custGeom>
              <a:rect b="b" l="l" r="r" t="t"/>
              <a:pathLst>
                <a:path extrusionOk="0" h="71" w="12">
                  <a:moveTo>
                    <a:pt x="11" y="7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4"/>
            <p:cNvSpPr/>
            <p:nvPr/>
          </p:nvSpPr>
          <p:spPr>
            <a:xfrm>
              <a:off x="2730911" y="1874919"/>
              <a:ext cx="149" cy="1005"/>
            </a:xfrm>
            <a:custGeom>
              <a:rect b="b" l="l" r="r" t="t"/>
              <a:pathLst>
                <a:path extrusionOk="0" h="74" w="11">
                  <a:moveTo>
                    <a:pt x="11" y="7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4"/>
            <p:cNvSpPr/>
            <p:nvPr/>
          </p:nvSpPr>
          <p:spPr>
            <a:xfrm>
              <a:off x="2702290" y="1867071"/>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4"/>
            <p:cNvSpPr/>
            <p:nvPr/>
          </p:nvSpPr>
          <p:spPr>
            <a:xfrm>
              <a:off x="2703675" y="1872638"/>
              <a:ext cx="54" cy="434"/>
            </a:xfrm>
            <a:custGeom>
              <a:rect b="b" l="l" r="r" t="t"/>
              <a:pathLst>
                <a:path extrusionOk="0" h="32" w="4">
                  <a:moveTo>
                    <a:pt x="0" y="0"/>
                  </a:moveTo>
                  <a:lnTo>
                    <a:pt x="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4"/>
            <p:cNvSpPr/>
            <p:nvPr/>
          </p:nvSpPr>
          <p:spPr>
            <a:xfrm>
              <a:off x="2703485" y="187172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4"/>
            <p:cNvSpPr/>
            <p:nvPr/>
          </p:nvSpPr>
          <p:spPr>
            <a:xfrm>
              <a:off x="2702670" y="1868497"/>
              <a:ext cx="163" cy="353"/>
            </a:xfrm>
            <a:custGeom>
              <a:rect b="b" l="l" r="r" t="t"/>
              <a:pathLst>
                <a:path extrusionOk="0" h="26" w="12">
                  <a:moveTo>
                    <a:pt x="1"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4"/>
            <p:cNvSpPr/>
            <p:nvPr/>
          </p:nvSpPr>
          <p:spPr>
            <a:xfrm>
              <a:off x="2731142" y="1876345"/>
              <a:ext cx="14" cy="109"/>
            </a:xfrm>
            <a:custGeom>
              <a:rect b="b" l="l" r="r" t="t"/>
              <a:pathLst>
                <a:path extrusionOk="0" h="8" w="1">
                  <a:moveTo>
                    <a:pt x="1" y="7"/>
                  </a:moveTo>
                  <a:lnTo>
                    <a:pt x="1" y="7"/>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4"/>
            <p:cNvSpPr/>
            <p:nvPr/>
          </p:nvSpPr>
          <p:spPr>
            <a:xfrm>
              <a:off x="2699819" y="1855802"/>
              <a:ext cx="1969" cy="10007"/>
            </a:xfrm>
            <a:custGeom>
              <a:rect b="b" l="l" r="r" t="t"/>
              <a:pathLst>
                <a:path extrusionOk="0" h="737" w="145">
                  <a:moveTo>
                    <a:pt x="144" y="736"/>
                  </a:moveTo>
                  <a:cubicBezTo>
                    <a:pt x="57" y="501"/>
                    <a:pt x="8" y="253"/>
                    <a:pt x="1" y="1"/>
                  </a:cubicBezTo>
                  <a:cubicBezTo>
                    <a:pt x="8" y="253"/>
                    <a:pt x="57" y="501"/>
                    <a:pt x="144" y="7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4"/>
            <p:cNvSpPr/>
            <p:nvPr/>
          </p:nvSpPr>
          <p:spPr>
            <a:xfrm>
              <a:off x="2704191" y="1876345"/>
              <a:ext cx="68" cy="530"/>
            </a:xfrm>
            <a:custGeom>
              <a:rect b="b" l="l" r="r" t="t"/>
              <a:pathLst>
                <a:path extrusionOk="0" h="39" w="5">
                  <a:moveTo>
                    <a:pt x="1" y="0"/>
                  </a:moveTo>
                  <a:cubicBezTo>
                    <a:pt x="1" y="11"/>
                    <a:pt x="1" y="25"/>
                    <a:pt x="4" y="39"/>
                  </a:cubicBezTo>
                  <a:cubicBezTo>
                    <a:pt x="4" y="25"/>
                    <a:pt x="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4"/>
            <p:cNvSpPr/>
            <p:nvPr/>
          </p:nvSpPr>
          <p:spPr>
            <a:xfrm>
              <a:off x="2698543" y="1845022"/>
              <a:ext cx="299" cy="1195"/>
            </a:xfrm>
            <a:custGeom>
              <a:rect b="b" l="l" r="r" t="t"/>
              <a:pathLst>
                <a:path extrusionOk="0" h="88" w="22">
                  <a:moveTo>
                    <a:pt x="0" y="88"/>
                  </a:moveTo>
                  <a:cubicBezTo>
                    <a:pt x="0" y="56"/>
                    <a:pt x="7" y="28"/>
                    <a:pt x="21" y="0"/>
                  </a:cubicBezTo>
                  <a:cubicBezTo>
                    <a:pt x="7" y="28"/>
                    <a:pt x="0" y="56"/>
                    <a:pt x="0"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4"/>
            <p:cNvSpPr/>
            <p:nvPr/>
          </p:nvSpPr>
          <p:spPr>
            <a:xfrm>
              <a:off x="2703295" y="1870873"/>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4"/>
            <p:cNvSpPr/>
            <p:nvPr/>
          </p:nvSpPr>
          <p:spPr>
            <a:xfrm>
              <a:off x="2703960" y="1874485"/>
              <a:ext cx="54" cy="489"/>
            </a:xfrm>
            <a:custGeom>
              <a:rect b="b" l="l" r="r" t="t"/>
              <a:pathLst>
                <a:path extrusionOk="0" h="36" w="4">
                  <a:moveTo>
                    <a:pt x="0" y="1"/>
                  </a:moveTo>
                  <a:cubicBezTo>
                    <a:pt x="0" y="11"/>
                    <a:pt x="4" y="22"/>
                    <a:pt x="4" y="36"/>
                  </a:cubicBezTo>
                  <a:cubicBezTo>
                    <a:pt x="4" y="22"/>
                    <a:pt x="0"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4"/>
            <p:cNvSpPr/>
            <p:nvPr/>
          </p:nvSpPr>
          <p:spPr>
            <a:xfrm>
              <a:off x="2704245" y="1877241"/>
              <a:ext cx="54" cy="543"/>
            </a:xfrm>
            <a:custGeom>
              <a:rect b="b" l="l" r="r" t="t"/>
              <a:pathLst>
                <a:path extrusionOk="0" h="40" w="4">
                  <a:moveTo>
                    <a:pt x="0" y="1"/>
                  </a:moveTo>
                  <a:cubicBezTo>
                    <a:pt x="0" y="15"/>
                    <a:pt x="0" y="29"/>
                    <a:pt x="4" y="39"/>
                  </a:cubicBez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4"/>
            <p:cNvSpPr/>
            <p:nvPr/>
          </p:nvSpPr>
          <p:spPr>
            <a:xfrm>
              <a:off x="2704055" y="1875394"/>
              <a:ext cx="109" cy="489"/>
            </a:xfrm>
            <a:custGeom>
              <a:rect b="b" l="l" r="r" t="t"/>
              <a:pathLst>
                <a:path extrusionOk="0" h="36" w="8">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4"/>
            <p:cNvSpPr/>
            <p:nvPr/>
          </p:nvSpPr>
          <p:spPr>
            <a:xfrm>
              <a:off x="2704286" y="1878151"/>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4"/>
            <p:cNvSpPr/>
            <p:nvPr/>
          </p:nvSpPr>
          <p:spPr>
            <a:xfrm>
              <a:off x="2703811" y="1873534"/>
              <a:ext cx="68" cy="489"/>
            </a:xfrm>
            <a:custGeom>
              <a:rect b="b" l="l" r="r" t="t"/>
              <a:pathLst>
                <a:path extrusionOk="0" h="36" w="5">
                  <a:moveTo>
                    <a:pt x="1" y="1"/>
                  </a:moveTo>
                  <a:cubicBezTo>
                    <a:pt x="1" y="11"/>
                    <a:pt x="4" y="25"/>
                    <a:pt x="4" y="36"/>
                  </a:cubicBezTo>
                  <a:cubicBezTo>
                    <a:pt x="4" y="25"/>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4"/>
            <p:cNvSpPr/>
            <p:nvPr/>
          </p:nvSpPr>
          <p:spPr>
            <a:xfrm>
              <a:off x="2702059" y="1866460"/>
              <a:ext cx="149" cy="339"/>
            </a:xfrm>
            <a:custGeom>
              <a:rect b="b" l="l" r="r" t="t"/>
              <a:pathLst>
                <a:path extrusionOk="0" h="25" w="11">
                  <a:moveTo>
                    <a:pt x="0" y="0"/>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4"/>
            <p:cNvSpPr/>
            <p:nvPr/>
          </p:nvSpPr>
          <p:spPr>
            <a:xfrm>
              <a:off x="2698923" y="1616037"/>
              <a:ext cx="231211" cy="97731"/>
            </a:xfrm>
            <a:custGeom>
              <a:rect b="b" l="l" r="r" t="t"/>
              <a:pathLst>
                <a:path extrusionOk="0" h="7198" w="17029">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4"/>
            <p:cNvSpPr/>
            <p:nvPr/>
          </p:nvSpPr>
          <p:spPr>
            <a:xfrm>
              <a:off x="2305162" y="1791540"/>
              <a:ext cx="1914" cy="7047"/>
            </a:xfrm>
            <a:custGeom>
              <a:rect b="b" l="l" r="r" t="t"/>
              <a:pathLst>
                <a:path extrusionOk="0" h="519" w="141">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4"/>
            <p:cNvSpPr/>
            <p:nvPr/>
          </p:nvSpPr>
          <p:spPr>
            <a:xfrm>
              <a:off x="2298930" y="1785457"/>
              <a:ext cx="8853" cy="26449"/>
            </a:xfrm>
            <a:custGeom>
              <a:rect b="b" l="l" r="r" t="t"/>
              <a:pathLst>
                <a:path extrusionOk="0" h="1948" w="652">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4"/>
            <p:cNvSpPr/>
            <p:nvPr/>
          </p:nvSpPr>
          <p:spPr>
            <a:xfrm>
              <a:off x="2298889" y="1800908"/>
              <a:ext cx="4426" cy="10848"/>
            </a:xfrm>
            <a:custGeom>
              <a:rect b="b" l="l" r="r" t="t"/>
              <a:pathLst>
                <a:path extrusionOk="0" h="799" w="326">
                  <a:moveTo>
                    <a:pt x="0" y="0"/>
                  </a:moveTo>
                  <a:lnTo>
                    <a:pt x="326" y="799"/>
                  </a:lnTo>
                  <a:lnTo>
                    <a:pt x="326" y="79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4"/>
            <p:cNvSpPr/>
            <p:nvPr/>
          </p:nvSpPr>
          <p:spPr>
            <a:xfrm>
              <a:off x="2303397" y="1796441"/>
              <a:ext cx="163" cy="434"/>
            </a:xfrm>
            <a:custGeom>
              <a:rect b="b" l="l" r="r" t="t"/>
              <a:pathLst>
                <a:path extrusionOk="0" h="32" w="12">
                  <a:moveTo>
                    <a:pt x="11" y="32"/>
                  </a:moveTo>
                  <a:cubicBezTo>
                    <a:pt x="8" y="21"/>
                    <a:pt x="4" y="11"/>
                    <a:pt x="1" y="0"/>
                  </a:cubicBezTo>
                  <a:cubicBezTo>
                    <a:pt x="4" y="11"/>
                    <a:pt x="8" y="21"/>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4"/>
            <p:cNvSpPr/>
            <p:nvPr/>
          </p:nvSpPr>
          <p:spPr>
            <a:xfrm>
              <a:off x="2307063" y="178973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4"/>
            <p:cNvSpPr/>
            <p:nvPr/>
          </p:nvSpPr>
          <p:spPr>
            <a:xfrm>
              <a:off x="2305542" y="1789924"/>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4"/>
            <p:cNvSpPr/>
            <p:nvPr/>
          </p:nvSpPr>
          <p:spPr>
            <a:xfrm>
              <a:off x="2305827" y="178982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4"/>
            <p:cNvSpPr/>
            <p:nvPr/>
          </p:nvSpPr>
          <p:spPr>
            <a:xfrm>
              <a:off x="2304021" y="1798193"/>
              <a:ext cx="339" cy="584"/>
            </a:xfrm>
            <a:custGeom>
              <a:rect b="b" l="l" r="r" t="t"/>
              <a:pathLst>
                <a:path extrusionOk="0" h="43" w="25">
                  <a:moveTo>
                    <a:pt x="25" y="43"/>
                  </a:moveTo>
                  <a:cubicBezTo>
                    <a:pt x="18" y="29"/>
                    <a:pt x="7" y="11"/>
                    <a:pt x="0" y="1"/>
                  </a:cubicBezTo>
                  <a:cubicBezTo>
                    <a:pt x="7" y="11"/>
                    <a:pt x="18" y="29"/>
                    <a:pt x="25"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4"/>
            <p:cNvSpPr/>
            <p:nvPr/>
          </p:nvSpPr>
          <p:spPr>
            <a:xfrm>
              <a:off x="2303546" y="1796916"/>
              <a:ext cx="204" cy="530"/>
            </a:xfrm>
            <a:custGeom>
              <a:rect b="b" l="l" r="r" t="t"/>
              <a:pathLst>
                <a:path extrusionOk="0" h="39" w="15">
                  <a:moveTo>
                    <a:pt x="0" y="0"/>
                  </a:moveTo>
                  <a:cubicBezTo>
                    <a:pt x="4" y="14"/>
                    <a:pt x="7" y="25"/>
                    <a:pt x="14" y="39"/>
                  </a:cubicBezTo>
                  <a:cubicBezTo>
                    <a:pt x="11" y="25"/>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4"/>
            <p:cNvSpPr/>
            <p:nvPr/>
          </p:nvSpPr>
          <p:spPr>
            <a:xfrm>
              <a:off x="2304877" y="1799618"/>
              <a:ext cx="530" cy="679"/>
            </a:xfrm>
            <a:custGeom>
              <a:rect b="b" l="l" r="r" t="t"/>
              <a:pathLst>
                <a:path extrusionOk="0" h="50" w="39">
                  <a:moveTo>
                    <a:pt x="0" y="1"/>
                  </a:moveTo>
                  <a:lnTo>
                    <a:pt x="0" y="1"/>
                  </a:lnTo>
                  <a:cubicBezTo>
                    <a:pt x="11" y="18"/>
                    <a:pt x="25" y="36"/>
                    <a:pt x="39" y="50"/>
                  </a:cubicBezTo>
                  <a:cubicBezTo>
                    <a:pt x="25" y="32"/>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4"/>
            <p:cNvSpPr/>
            <p:nvPr/>
          </p:nvSpPr>
          <p:spPr>
            <a:xfrm>
              <a:off x="2305447" y="1800379"/>
              <a:ext cx="625" cy="733"/>
            </a:xfrm>
            <a:custGeom>
              <a:rect b="b" l="l" r="r" t="t"/>
              <a:pathLst>
                <a:path extrusionOk="0" h="54" w="46">
                  <a:moveTo>
                    <a:pt x="0" y="1"/>
                  </a:moveTo>
                  <a:cubicBezTo>
                    <a:pt x="14" y="18"/>
                    <a:pt x="28" y="39"/>
                    <a:pt x="46" y="53"/>
                  </a:cubicBezTo>
                  <a:cubicBezTo>
                    <a:pt x="28" y="36"/>
                    <a:pt x="14" y="1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4"/>
            <p:cNvSpPr/>
            <p:nvPr/>
          </p:nvSpPr>
          <p:spPr>
            <a:xfrm>
              <a:off x="2304401" y="1798858"/>
              <a:ext cx="434" cy="679"/>
            </a:xfrm>
            <a:custGeom>
              <a:rect b="b" l="l" r="r" t="t"/>
              <a:pathLst>
                <a:path extrusionOk="0" h="50" w="32">
                  <a:moveTo>
                    <a:pt x="32" y="50"/>
                  </a:moveTo>
                  <a:cubicBezTo>
                    <a:pt x="21" y="32"/>
                    <a:pt x="11" y="18"/>
                    <a:pt x="0" y="1"/>
                  </a:cubicBezTo>
                  <a:cubicBezTo>
                    <a:pt x="11" y="18"/>
                    <a:pt x="21" y="32"/>
                    <a:pt x="32"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4"/>
            <p:cNvSpPr/>
            <p:nvPr/>
          </p:nvSpPr>
          <p:spPr>
            <a:xfrm>
              <a:off x="2305637" y="178988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4"/>
            <p:cNvSpPr/>
            <p:nvPr/>
          </p:nvSpPr>
          <p:spPr>
            <a:xfrm>
              <a:off x="2306017" y="17897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4"/>
            <p:cNvSpPr/>
            <p:nvPr/>
          </p:nvSpPr>
          <p:spPr>
            <a:xfrm>
              <a:off x="2303397" y="1796102"/>
              <a:ext cx="14" cy="353"/>
            </a:xfrm>
            <a:custGeom>
              <a:rect b="b" l="l" r="r" t="t"/>
              <a:pathLst>
                <a:path extrusionOk="0" h="26" w="1">
                  <a:moveTo>
                    <a:pt x="1" y="25"/>
                  </a:moveTo>
                  <a:cubicBezTo>
                    <a:pt x="1" y="18"/>
                    <a:pt x="1" y="8"/>
                    <a:pt x="1" y="1"/>
                  </a:cubicBezTo>
                  <a:cubicBezTo>
                    <a:pt x="1" y="8"/>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4"/>
            <p:cNvSpPr/>
            <p:nvPr/>
          </p:nvSpPr>
          <p:spPr>
            <a:xfrm>
              <a:off x="2303736" y="1797487"/>
              <a:ext cx="299" cy="584"/>
            </a:xfrm>
            <a:custGeom>
              <a:rect b="b" l="l" r="r" t="t"/>
              <a:pathLst>
                <a:path extrusionOk="0" h="43" w="22">
                  <a:moveTo>
                    <a:pt x="21" y="42"/>
                  </a:moveTo>
                  <a:cubicBezTo>
                    <a:pt x="14" y="28"/>
                    <a:pt x="7" y="14"/>
                    <a:pt x="0" y="0"/>
                  </a:cubicBezTo>
                  <a:cubicBezTo>
                    <a:pt x="7" y="14"/>
                    <a:pt x="14" y="28"/>
                    <a:pt x="2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4"/>
            <p:cNvSpPr/>
            <p:nvPr/>
          </p:nvSpPr>
          <p:spPr>
            <a:xfrm>
              <a:off x="2304917" y="1785036"/>
              <a:ext cx="29300" cy="32097"/>
            </a:xfrm>
            <a:custGeom>
              <a:rect b="b" l="l" r="r" t="t"/>
              <a:pathLst>
                <a:path extrusionOk="0" h="2364" w="2158">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4"/>
            <p:cNvSpPr/>
            <p:nvPr/>
          </p:nvSpPr>
          <p:spPr>
            <a:xfrm>
              <a:off x="2328977" y="1785036"/>
              <a:ext cx="3001" cy="1534"/>
            </a:xfrm>
            <a:custGeom>
              <a:rect b="b" l="l" r="r" t="t"/>
              <a:pathLst>
                <a:path extrusionOk="0" h="113" w="221">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4"/>
            <p:cNvSpPr/>
            <p:nvPr/>
          </p:nvSpPr>
          <p:spPr>
            <a:xfrm>
              <a:off x="2317422" y="1791784"/>
              <a:ext cx="584" cy="394"/>
            </a:xfrm>
            <a:custGeom>
              <a:rect b="b" l="l" r="r" t="t"/>
              <a:pathLst>
                <a:path extrusionOk="0" h="29" w="43">
                  <a:moveTo>
                    <a:pt x="1" y="28"/>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4"/>
            <p:cNvSpPr/>
            <p:nvPr/>
          </p:nvSpPr>
          <p:spPr>
            <a:xfrm>
              <a:off x="2308773" y="1792069"/>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4"/>
            <p:cNvSpPr/>
            <p:nvPr/>
          </p:nvSpPr>
          <p:spPr>
            <a:xfrm>
              <a:off x="2308013" y="1799293"/>
              <a:ext cx="54" cy="625"/>
            </a:xfrm>
            <a:custGeom>
              <a:rect b="b" l="l" r="r" t="t"/>
              <a:pathLst>
                <a:path extrusionOk="0" h="46" w="4">
                  <a:moveTo>
                    <a:pt x="4" y="0"/>
                  </a:moveTo>
                  <a:cubicBezTo>
                    <a:pt x="4" y="18"/>
                    <a:pt x="4" y="32"/>
                    <a:pt x="0" y="46"/>
                  </a:cubicBezTo>
                  <a:cubicBezTo>
                    <a:pt x="4" y="32"/>
                    <a:pt x="4" y="18"/>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4"/>
            <p:cNvSpPr/>
            <p:nvPr/>
          </p:nvSpPr>
          <p:spPr>
            <a:xfrm>
              <a:off x="2309058" y="1789829"/>
              <a:ext cx="54" cy="394"/>
            </a:xfrm>
            <a:custGeom>
              <a:rect b="b" l="l" r="r" t="t"/>
              <a:pathLst>
                <a:path extrusionOk="0" h="29" w="4">
                  <a:moveTo>
                    <a:pt x="4" y="1"/>
                  </a:moveTo>
                  <a:lnTo>
                    <a:pt x="4" y="1"/>
                  </a:lnTo>
                  <a:lnTo>
                    <a:pt x="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4"/>
            <p:cNvSpPr/>
            <p:nvPr/>
          </p:nvSpPr>
          <p:spPr>
            <a:xfrm>
              <a:off x="2308339" y="1792300"/>
              <a:ext cx="353" cy="3815"/>
            </a:xfrm>
            <a:custGeom>
              <a:rect b="b" l="l" r="r" t="t"/>
              <a:pathLst>
                <a:path extrusionOk="0" h="281" w="26">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4"/>
            <p:cNvSpPr/>
            <p:nvPr/>
          </p:nvSpPr>
          <p:spPr>
            <a:xfrm>
              <a:off x="2307633" y="1800949"/>
              <a:ext cx="299" cy="1819"/>
            </a:xfrm>
            <a:custGeom>
              <a:rect b="b" l="l" r="r" t="t"/>
              <a:pathLst>
                <a:path extrusionOk="0" h="134" w="22">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4"/>
            <p:cNvSpPr/>
            <p:nvPr/>
          </p:nvSpPr>
          <p:spPr>
            <a:xfrm>
              <a:off x="2308244" y="1796767"/>
              <a:ext cx="68" cy="638"/>
            </a:xfrm>
            <a:custGeom>
              <a:rect b="b" l="l" r="r" t="t"/>
              <a:pathLst>
                <a:path extrusionOk="0" h="47" w="5">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4"/>
            <p:cNvSpPr/>
            <p:nvPr/>
          </p:nvSpPr>
          <p:spPr>
            <a:xfrm>
              <a:off x="2308108" y="1797772"/>
              <a:ext cx="109" cy="1005"/>
            </a:xfrm>
            <a:custGeom>
              <a:rect b="b" l="l" r="r" t="t"/>
              <a:pathLst>
                <a:path extrusionOk="0" h="74" w="8">
                  <a:moveTo>
                    <a:pt x="7" y="0"/>
                  </a:moveTo>
                  <a:cubicBezTo>
                    <a:pt x="7" y="25"/>
                    <a:pt x="4" y="49"/>
                    <a:pt x="0" y="74"/>
                  </a:cubicBezTo>
                  <a:cubicBezTo>
                    <a:pt x="4" y="49"/>
                    <a:pt x="7" y="25"/>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4"/>
            <p:cNvSpPr/>
            <p:nvPr/>
          </p:nvSpPr>
          <p:spPr>
            <a:xfrm>
              <a:off x="2306397" y="1805701"/>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4"/>
            <p:cNvSpPr/>
            <p:nvPr/>
          </p:nvSpPr>
          <p:spPr>
            <a:xfrm>
              <a:off x="2307918" y="1800528"/>
              <a:ext cx="54" cy="434"/>
            </a:xfrm>
            <a:custGeom>
              <a:rect b="b" l="l" r="r" t="t"/>
              <a:pathLst>
                <a:path extrusionOk="0" h="32" w="4">
                  <a:moveTo>
                    <a:pt x="4" y="0"/>
                  </a:moveTo>
                  <a:lnTo>
                    <a:pt x="0" y="18"/>
                  </a:lnTo>
                  <a:lnTo>
                    <a:pt x="0" y="32"/>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4"/>
            <p:cNvSpPr/>
            <p:nvPr/>
          </p:nvSpPr>
          <p:spPr>
            <a:xfrm>
              <a:off x="2307388" y="1803284"/>
              <a:ext cx="109" cy="299"/>
            </a:xfrm>
            <a:custGeom>
              <a:rect b="b" l="l" r="r" t="t"/>
              <a:pathLst>
                <a:path extrusionOk="0" h="22" w="8">
                  <a:moveTo>
                    <a:pt x="8" y="0"/>
                  </a:moveTo>
                  <a:lnTo>
                    <a:pt x="8" y="0"/>
                  </a:lnTo>
                  <a:cubicBezTo>
                    <a:pt x="4" y="7"/>
                    <a:pt x="1" y="14"/>
                    <a:pt x="1" y="21"/>
                  </a:cubicBezTo>
                  <a:cubicBezTo>
                    <a:pt x="4" y="14"/>
                    <a:pt x="4" y="7"/>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4"/>
            <p:cNvSpPr/>
            <p:nvPr/>
          </p:nvSpPr>
          <p:spPr>
            <a:xfrm>
              <a:off x="2306587" y="1805131"/>
              <a:ext cx="109" cy="204"/>
            </a:xfrm>
            <a:custGeom>
              <a:rect b="b" l="l" r="r" t="t"/>
              <a:pathLst>
                <a:path extrusionOk="0" h="15" w="8">
                  <a:moveTo>
                    <a:pt x="0" y="15"/>
                  </a:moveTo>
                  <a:cubicBezTo>
                    <a:pt x="4" y="8"/>
                    <a:pt x="7" y="4"/>
                    <a:pt x="7" y="1"/>
                  </a:cubicBezTo>
                  <a:cubicBezTo>
                    <a:pt x="7" y="4"/>
                    <a:pt x="4" y="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4"/>
            <p:cNvSpPr/>
            <p:nvPr/>
          </p:nvSpPr>
          <p:spPr>
            <a:xfrm>
              <a:off x="2308868" y="1791404"/>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4"/>
            <p:cNvSpPr/>
            <p:nvPr/>
          </p:nvSpPr>
          <p:spPr>
            <a:xfrm>
              <a:off x="2307538" y="1802809"/>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4"/>
            <p:cNvSpPr/>
            <p:nvPr/>
          </p:nvSpPr>
          <p:spPr>
            <a:xfrm>
              <a:off x="2307253" y="1803705"/>
              <a:ext cx="109" cy="353"/>
            </a:xfrm>
            <a:custGeom>
              <a:rect b="b" l="l" r="r" t="t"/>
              <a:pathLst>
                <a:path extrusionOk="0" h="26" w="8">
                  <a:moveTo>
                    <a:pt x="7" y="1"/>
                  </a:moveTo>
                  <a:cubicBezTo>
                    <a:pt x="4" y="8"/>
                    <a:pt x="4" y="15"/>
                    <a:pt x="0" y="25"/>
                  </a:cubicBezTo>
                  <a:cubicBezTo>
                    <a:pt x="4" y="18"/>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4"/>
            <p:cNvSpPr/>
            <p:nvPr/>
          </p:nvSpPr>
          <p:spPr>
            <a:xfrm>
              <a:off x="2307103" y="1804045"/>
              <a:ext cx="163" cy="339"/>
            </a:xfrm>
            <a:custGeom>
              <a:rect b="b" l="l" r="r" t="t"/>
              <a:pathLst>
                <a:path extrusionOk="0" h="25" w="12">
                  <a:moveTo>
                    <a:pt x="1" y="25"/>
                  </a:moveTo>
                  <a:cubicBezTo>
                    <a:pt x="4" y="18"/>
                    <a:pt x="8" y="11"/>
                    <a:pt x="11"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4"/>
            <p:cNvSpPr/>
            <p:nvPr/>
          </p:nvSpPr>
          <p:spPr>
            <a:xfrm>
              <a:off x="2306248" y="1806041"/>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4"/>
            <p:cNvSpPr/>
            <p:nvPr/>
          </p:nvSpPr>
          <p:spPr>
            <a:xfrm>
              <a:off x="2306492" y="1805375"/>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4"/>
            <p:cNvSpPr/>
            <p:nvPr/>
          </p:nvSpPr>
          <p:spPr>
            <a:xfrm>
              <a:off x="2305393" y="1809652"/>
              <a:ext cx="109" cy="489"/>
            </a:xfrm>
            <a:custGeom>
              <a:rect b="b" l="l" r="r" t="t"/>
              <a:pathLst>
                <a:path extrusionOk="0" h="36" w="8">
                  <a:moveTo>
                    <a:pt x="1" y="36"/>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4"/>
            <p:cNvSpPr/>
            <p:nvPr/>
          </p:nvSpPr>
          <p:spPr>
            <a:xfrm>
              <a:off x="2304687" y="1814404"/>
              <a:ext cx="14" cy="299"/>
            </a:xfrm>
            <a:custGeom>
              <a:rect b="b" l="l" r="r" t="t"/>
              <a:pathLst>
                <a:path extrusionOk="0" h="22" w="1">
                  <a:moveTo>
                    <a:pt x="0" y="22"/>
                  </a:moveTo>
                  <a:lnTo>
                    <a:pt x="0" y="22"/>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4"/>
            <p:cNvSpPr/>
            <p:nvPr/>
          </p:nvSpPr>
          <p:spPr>
            <a:xfrm>
              <a:off x="2304917" y="181231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4"/>
            <p:cNvSpPr/>
            <p:nvPr/>
          </p:nvSpPr>
          <p:spPr>
            <a:xfrm>
              <a:off x="2305868" y="1807561"/>
              <a:ext cx="109" cy="394"/>
            </a:xfrm>
            <a:custGeom>
              <a:rect b="b" l="l" r="r" t="t"/>
              <a:pathLst>
                <a:path extrusionOk="0" h="29" w="8">
                  <a:moveTo>
                    <a:pt x="1" y="29"/>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4"/>
            <p:cNvSpPr/>
            <p:nvPr/>
          </p:nvSpPr>
          <p:spPr>
            <a:xfrm>
              <a:off x="2305732" y="1808186"/>
              <a:ext cx="109" cy="434"/>
            </a:xfrm>
            <a:custGeom>
              <a:rect b="b" l="l" r="r" t="t"/>
              <a:pathLst>
                <a:path extrusionOk="0" h="32" w="8">
                  <a:moveTo>
                    <a:pt x="0" y="32"/>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4"/>
            <p:cNvSpPr/>
            <p:nvPr/>
          </p:nvSpPr>
          <p:spPr>
            <a:xfrm>
              <a:off x="2305107" y="181136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4"/>
            <p:cNvSpPr/>
            <p:nvPr/>
          </p:nvSpPr>
          <p:spPr>
            <a:xfrm>
              <a:off x="2304782" y="1813359"/>
              <a:ext cx="109" cy="638"/>
            </a:xfrm>
            <a:custGeom>
              <a:rect b="b" l="l" r="r" t="t"/>
              <a:pathLst>
                <a:path extrusionOk="0" h="47" w="8">
                  <a:moveTo>
                    <a:pt x="0" y="4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4"/>
            <p:cNvSpPr/>
            <p:nvPr/>
          </p:nvSpPr>
          <p:spPr>
            <a:xfrm>
              <a:off x="2305257" y="1810467"/>
              <a:ext cx="109" cy="530"/>
            </a:xfrm>
            <a:custGeom>
              <a:rect b="b" l="l" r="r" t="t"/>
              <a:pathLst>
                <a:path extrusionOk="0" h="39" w="8">
                  <a:moveTo>
                    <a:pt x="0" y="39"/>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4"/>
            <p:cNvSpPr/>
            <p:nvPr/>
          </p:nvSpPr>
          <p:spPr>
            <a:xfrm>
              <a:off x="2305542" y="1808892"/>
              <a:ext cx="109" cy="489"/>
            </a:xfrm>
            <a:custGeom>
              <a:rect b="b" l="l" r="r" t="t"/>
              <a:pathLst>
                <a:path extrusionOk="0" h="36" w="8">
                  <a:moveTo>
                    <a:pt x="0" y="3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4"/>
            <p:cNvSpPr/>
            <p:nvPr/>
          </p:nvSpPr>
          <p:spPr>
            <a:xfrm>
              <a:off x="2306112" y="1806516"/>
              <a:ext cx="109" cy="339"/>
            </a:xfrm>
            <a:custGeom>
              <a:rect b="b" l="l" r="r" t="t"/>
              <a:pathLst>
                <a:path extrusionOk="0" h="25" w="8">
                  <a:moveTo>
                    <a:pt x="0" y="25"/>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4"/>
            <p:cNvSpPr/>
            <p:nvPr/>
          </p:nvSpPr>
          <p:spPr>
            <a:xfrm>
              <a:off x="2306017" y="1806991"/>
              <a:ext cx="54" cy="394"/>
            </a:xfrm>
            <a:custGeom>
              <a:rect b="b" l="l" r="r" t="t"/>
              <a:pathLst>
                <a:path extrusionOk="0" h="29" w="4">
                  <a:moveTo>
                    <a:pt x="0" y="29"/>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4"/>
            <p:cNvSpPr/>
            <p:nvPr/>
          </p:nvSpPr>
          <p:spPr>
            <a:xfrm>
              <a:off x="2306682" y="1804370"/>
              <a:ext cx="434" cy="774"/>
            </a:xfrm>
            <a:custGeom>
              <a:rect b="b" l="l" r="r" t="t"/>
              <a:pathLst>
                <a:path extrusionOk="0" h="57" w="32">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4"/>
            <p:cNvSpPr/>
            <p:nvPr/>
          </p:nvSpPr>
          <p:spPr>
            <a:xfrm>
              <a:off x="2307633" y="180228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4"/>
            <p:cNvSpPr/>
            <p:nvPr/>
          </p:nvSpPr>
          <p:spPr>
            <a:xfrm>
              <a:off x="2307769" y="1801614"/>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4"/>
            <p:cNvSpPr/>
            <p:nvPr/>
          </p:nvSpPr>
          <p:spPr>
            <a:xfrm>
              <a:off x="2307823" y="1800759"/>
              <a:ext cx="109" cy="448"/>
            </a:xfrm>
            <a:custGeom>
              <a:rect b="b" l="l" r="r" t="t"/>
              <a:pathLst>
                <a:path extrusionOk="0" h="33" w="8">
                  <a:moveTo>
                    <a:pt x="7" y="1"/>
                  </a:moveTo>
                  <a:lnTo>
                    <a:pt x="4" y="15"/>
                  </a:lnTo>
                  <a:cubicBezTo>
                    <a:pt x="0" y="22"/>
                    <a:pt x="0" y="25"/>
                    <a:pt x="0" y="32"/>
                  </a:cubicBezTo>
                  <a:cubicBezTo>
                    <a:pt x="4" y="22"/>
                    <a:pt x="7" y="11"/>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4"/>
            <p:cNvSpPr/>
            <p:nvPr/>
          </p:nvSpPr>
          <p:spPr>
            <a:xfrm>
              <a:off x="2564356" y="1700353"/>
              <a:ext cx="79157" cy="32179"/>
            </a:xfrm>
            <a:custGeom>
              <a:rect b="b" l="l" r="r" t="t"/>
              <a:pathLst>
                <a:path extrusionOk="0" h="2370" w="583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4"/>
            <p:cNvSpPr/>
            <p:nvPr/>
          </p:nvSpPr>
          <p:spPr>
            <a:xfrm>
              <a:off x="2342432" y="1695723"/>
              <a:ext cx="47874" cy="20841"/>
            </a:xfrm>
            <a:custGeom>
              <a:rect b="b" l="l" r="r" t="t"/>
              <a:pathLst>
                <a:path extrusionOk="0" h="1535" w="3526">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4"/>
            <p:cNvSpPr/>
            <p:nvPr/>
          </p:nvSpPr>
          <p:spPr>
            <a:xfrm>
              <a:off x="2240180" y="1709559"/>
              <a:ext cx="19076" cy="11745"/>
            </a:xfrm>
            <a:custGeom>
              <a:rect b="b" l="l" r="r" t="t"/>
              <a:pathLst>
                <a:path extrusionOk="0" h="865" w="1405">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4"/>
            <p:cNvSpPr/>
            <p:nvPr/>
          </p:nvSpPr>
          <p:spPr>
            <a:xfrm>
              <a:off x="2239949" y="1709871"/>
              <a:ext cx="136291" cy="51934"/>
            </a:xfrm>
            <a:custGeom>
              <a:rect b="b" l="l" r="r" t="t"/>
              <a:pathLst>
                <a:path extrusionOk="0" h="3825" w="10038">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4"/>
            <p:cNvSpPr/>
            <p:nvPr/>
          </p:nvSpPr>
          <p:spPr>
            <a:xfrm>
              <a:off x="2314381" y="1759456"/>
              <a:ext cx="68" cy="204"/>
            </a:xfrm>
            <a:custGeom>
              <a:rect b="b" l="l" r="r" t="t"/>
              <a:pathLst>
                <a:path extrusionOk="0" h="15" w="5">
                  <a:moveTo>
                    <a:pt x="4" y="1"/>
                  </a:moveTo>
                  <a:cubicBezTo>
                    <a:pt x="4" y="4"/>
                    <a:pt x="1" y="8"/>
                    <a:pt x="1" y="15"/>
                  </a:cubicBezTo>
                  <a:cubicBezTo>
                    <a:pt x="1"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4"/>
            <p:cNvSpPr/>
            <p:nvPr/>
          </p:nvSpPr>
          <p:spPr>
            <a:xfrm>
              <a:off x="2314530" y="1758886"/>
              <a:ext cx="14" cy="204"/>
            </a:xfrm>
            <a:custGeom>
              <a:rect b="b" l="l" r="r" t="t"/>
              <a:pathLst>
                <a:path extrusionOk="0" h="15" w="1">
                  <a:moveTo>
                    <a:pt x="0"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4"/>
            <p:cNvSpPr/>
            <p:nvPr/>
          </p:nvSpPr>
          <p:spPr>
            <a:xfrm>
              <a:off x="2314625" y="1758275"/>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4"/>
            <p:cNvSpPr/>
            <p:nvPr/>
          </p:nvSpPr>
          <p:spPr>
            <a:xfrm>
              <a:off x="2314571" y="1758601"/>
              <a:ext cx="14" cy="204"/>
            </a:xfrm>
            <a:custGeom>
              <a:rect b="b" l="l" r="r" t="t"/>
              <a:pathLst>
                <a:path extrusionOk="0" h="15" w="1">
                  <a:moveTo>
                    <a:pt x="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4"/>
            <p:cNvSpPr/>
            <p:nvPr/>
          </p:nvSpPr>
          <p:spPr>
            <a:xfrm>
              <a:off x="2314435" y="1759171"/>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4"/>
            <p:cNvSpPr/>
            <p:nvPr/>
          </p:nvSpPr>
          <p:spPr>
            <a:xfrm>
              <a:off x="2314150" y="1759701"/>
              <a:ext cx="204" cy="530"/>
            </a:xfrm>
            <a:custGeom>
              <a:rect b="b" l="l" r="r" t="t"/>
              <a:pathLst>
                <a:path extrusionOk="0" h="39" w="15">
                  <a:moveTo>
                    <a:pt x="14" y="0"/>
                  </a:moveTo>
                  <a:cubicBezTo>
                    <a:pt x="11" y="14"/>
                    <a:pt x="7" y="28"/>
                    <a:pt x="0" y="39"/>
                  </a:cubicBezTo>
                  <a:cubicBezTo>
                    <a:pt x="7" y="28"/>
                    <a:pt x="11" y="14"/>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4"/>
            <p:cNvSpPr/>
            <p:nvPr/>
          </p:nvSpPr>
          <p:spPr>
            <a:xfrm>
              <a:off x="2312575" y="1761411"/>
              <a:ext cx="394" cy="149"/>
            </a:xfrm>
            <a:custGeom>
              <a:rect b="b" l="l" r="r" t="t"/>
              <a:pathLst>
                <a:path extrusionOk="0" h="11" w="29">
                  <a:moveTo>
                    <a:pt x="28" y="0"/>
                  </a:moveTo>
                  <a:cubicBezTo>
                    <a:pt x="18" y="4"/>
                    <a:pt x="11" y="7"/>
                    <a:pt x="0" y="11"/>
                  </a:cubicBezTo>
                  <a:cubicBezTo>
                    <a:pt x="11" y="7"/>
                    <a:pt x="18" y="4"/>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4"/>
            <p:cNvSpPr/>
            <p:nvPr/>
          </p:nvSpPr>
          <p:spPr>
            <a:xfrm>
              <a:off x="2313811" y="1760556"/>
              <a:ext cx="149" cy="149"/>
            </a:xfrm>
            <a:custGeom>
              <a:rect b="b" l="l" r="r" t="t"/>
              <a:pathLst>
                <a:path extrusionOk="0" h="11" w="11">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4"/>
            <p:cNvSpPr/>
            <p:nvPr/>
          </p:nvSpPr>
          <p:spPr>
            <a:xfrm>
              <a:off x="2313580" y="17607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4"/>
            <p:cNvSpPr/>
            <p:nvPr/>
          </p:nvSpPr>
          <p:spPr>
            <a:xfrm>
              <a:off x="2338427" y="1752993"/>
              <a:ext cx="4630" cy="1439"/>
            </a:xfrm>
            <a:custGeom>
              <a:rect b="b" l="l" r="r" t="t"/>
              <a:pathLst>
                <a:path extrusionOk="0" h="106" w="341">
                  <a:moveTo>
                    <a:pt x="341" y="1"/>
                  </a:moveTo>
                  <a:cubicBezTo>
                    <a:pt x="243" y="67"/>
                    <a:pt x="123" y="106"/>
                    <a:pt x="1" y="106"/>
                  </a:cubicBezTo>
                  <a:cubicBezTo>
                    <a:pt x="123" y="106"/>
                    <a:pt x="243" y="67"/>
                    <a:pt x="3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4"/>
            <p:cNvSpPr/>
            <p:nvPr/>
          </p:nvSpPr>
          <p:spPr>
            <a:xfrm>
              <a:off x="2312236" y="176160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4"/>
            <p:cNvSpPr/>
            <p:nvPr/>
          </p:nvSpPr>
          <p:spPr>
            <a:xfrm>
              <a:off x="2314001" y="1760312"/>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4"/>
            <p:cNvSpPr/>
            <p:nvPr/>
          </p:nvSpPr>
          <p:spPr>
            <a:xfrm>
              <a:off x="2312955" y="1761221"/>
              <a:ext cx="299" cy="149"/>
            </a:xfrm>
            <a:custGeom>
              <a:rect b="b" l="l" r="r" t="t"/>
              <a:pathLst>
                <a:path extrusionOk="0" h="11" w="22">
                  <a:moveTo>
                    <a:pt x="21" y="0"/>
                  </a:moveTo>
                  <a:cubicBezTo>
                    <a:pt x="14" y="4"/>
                    <a:pt x="7" y="7"/>
                    <a:pt x="0" y="11"/>
                  </a:cubicBezTo>
                  <a:cubicBezTo>
                    <a:pt x="7" y="7"/>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4"/>
            <p:cNvSpPr/>
            <p:nvPr/>
          </p:nvSpPr>
          <p:spPr>
            <a:xfrm>
              <a:off x="2356254" y="1750291"/>
              <a:ext cx="1344" cy="285"/>
            </a:xfrm>
            <a:custGeom>
              <a:rect b="b" l="l" r="r" t="t"/>
              <a:pathLst>
                <a:path extrusionOk="0" h="21" w="99">
                  <a:moveTo>
                    <a:pt x="4" y="7"/>
                  </a:moveTo>
                  <a:lnTo>
                    <a:pt x="1" y="7"/>
                  </a:lnTo>
                  <a:lnTo>
                    <a:pt x="4" y="7"/>
                  </a:lnTo>
                  <a:lnTo>
                    <a:pt x="25" y="0"/>
                  </a:lnTo>
                  <a:lnTo>
                    <a:pt x="99" y="21"/>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4"/>
            <p:cNvSpPr/>
            <p:nvPr/>
          </p:nvSpPr>
          <p:spPr>
            <a:xfrm>
              <a:off x="2314720" y="1754758"/>
              <a:ext cx="2009" cy="2770"/>
            </a:xfrm>
            <a:custGeom>
              <a:rect b="b" l="l" r="r" t="t"/>
              <a:pathLst>
                <a:path extrusionOk="0" h="204" w="148">
                  <a:moveTo>
                    <a:pt x="147" y="0"/>
                  </a:moveTo>
                  <a:cubicBezTo>
                    <a:pt x="63" y="28"/>
                    <a:pt x="14" y="123"/>
                    <a:pt x="0" y="203"/>
                  </a:cubicBezTo>
                  <a:cubicBezTo>
                    <a:pt x="14" y="126"/>
                    <a:pt x="63" y="32"/>
                    <a:pt x="14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4"/>
            <p:cNvSpPr/>
            <p:nvPr/>
          </p:nvSpPr>
          <p:spPr>
            <a:xfrm>
              <a:off x="2313335" y="1761031"/>
              <a:ext cx="204" cy="109"/>
            </a:xfrm>
            <a:custGeom>
              <a:rect b="b" l="l" r="r" t="t"/>
              <a:pathLst>
                <a:path extrusionOk="0" h="8" w="15">
                  <a:moveTo>
                    <a:pt x="1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4"/>
            <p:cNvSpPr/>
            <p:nvPr/>
          </p:nvSpPr>
          <p:spPr>
            <a:xfrm>
              <a:off x="2360911" y="1713591"/>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4"/>
            <p:cNvSpPr/>
            <p:nvPr/>
          </p:nvSpPr>
          <p:spPr>
            <a:xfrm>
              <a:off x="2360531" y="1713686"/>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4"/>
            <p:cNvSpPr/>
            <p:nvPr/>
          </p:nvSpPr>
          <p:spPr>
            <a:xfrm>
              <a:off x="2361291" y="1713442"/>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4"/>
            <p:cNvSpPr/>
            <p:nvPr/>
          </p:nvSpPr>
          <p:spPr>
            <a:xfrm>
              <a:off x="2364332" y="1715628"/>
              <a:ext cx="1208" cy="1724"/>
            </a:xfrm>
            <a:custGeom>
              <a:rect b="b" l="l" r="r" t="t"/>
              <a:pathLst>
                <a:path extrusionOk="0" h="127" w="89">
                  <a:moveTo>
                    <a:pt x="1" y="1"/>
                  </a:moveTo>
                  <a:cubicBezTo>
                    <a:pt x="25" y="39"/>
                    <a:pt x="53" y="81"/>
                    <a:pt x="88" y="127"/>
                  </a:cubicBezTo>
                  <a:cubicBezTo>
                    <a:pt x="57" y="81"/>
                    <a:pt x="29"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4"/>
            <p:cNvSpPr/>
            <p:nvPr/>
          </p:nvSpPr>
          <p:spPr>
            <a:xfrm>
              <a:off x="2358725" y="1713917"/>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4"/>
            <p:cNvSpPr/>
            <p:nvPr/>
          </p:nvSpPr>
          <p:spPr>
            <a:xfrm>
              <a:off x="2354163" y="1713822"/>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4"/>
            <p:cNvSpPr/>
            <p:nvPr/>
          </p:nvSpPr>
          <p:spPr>
            <a:xfrm>
              <a:off x="2353552" y="1713781"/>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4"/>
            <p:cNvSpPr/>
            <p:nvPr/>
          </p:nvSpPr>
          <p:spPr>
            <a:xfrm>
              <a:off x="2359200" y="1713876"/>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4"/>
            <p:cNvSpPr/>
            <p:nvPr/>
          </p:nvSpPr>
          <p:spPr>
            <a:xfrm>
              <a:off x="2365812" y="171781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4"/>
            <p:cNvSpPr/>
            <p:nvPr/>
          </p:nvSpPr>
          <p:spPr>
            <a:xfrm>
              <a:off x="2354788" y="171387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4"/>
            <p:cNvSpPr/>
            <p:nvPr/>
          </p:nvSpPr>
          <p:spPr>
            <a:xfrm>
              <a:off x="2355358"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4"/>
            <p:cNvSpPr/>
            <p:nvPr/>
          </p:nvSpPr>
          <p:spPr>
            <a:xfrm>
              <a:off x="2357680"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4"/>
            <p:cNvSpPr/>
            <p:nvPr/>
          </p:nvSpPr>
          <p:spPr>
            <a:xfrm>
              <a:off x="2359675" y="171382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4"/>
            <p:cNvSpPr/>
            <p:nvPr/>
          </p:nvSpPr>
          <p:spPr>
            <a:xfrm>
              <a:off x="2358209"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4"/>
            <p:cNvSpPr/>
            <p:nvPr/>
          </p:nvSpPr>
          <p:spPr>
            <a:xfrm>
              <a:off x="235653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4"/>
            <p:cNvSpPr/>
            <p:nvPr/>
          </p:nvSpPr>
          <p:spPr>
            <a:xfrm>
              <a:off x="2360110" y="1713781"/>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4"/>
            <p:cNvSpPr/>
            <p:nvPr/>
          </p:nvSpPr>
          <p:spPr>
            <a:xfrm>
              <a:off x="2357299"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4"/>
            <p:cNvSpPr/>
            <p:nvPr/>
          </p:nvSpPr>
          <p:spPr>
            <a:xfrm>
              <a:off x="235596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4"/>
            <p:cNvSpPr/>
            <p:nvPr/>
          </p:nvSpPr>
          <p:spPr>
            <a:xfrm>
              <a:off x="2628523" y="1764588"/>
              <a:ext cx="15085" cy="14419"/>
            </a:xfrm>
            <a:custGeom>
              <a:rect b="b" l="l" r="r" t="t"/>
              <a:pathLst>
                <a:path extrusionOk="0" h="1062" w="1111">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4"/>
            <p:cNvSpPr/>
            <p:nvPr/>
          </p:nvSpPr>
          <p:spPr>
            <a:xfrm>
              <a:off x="2634090" y="1775192"/>
              <a:ext cx="964" cy="2620"/>
            </a:xfrm>
            <a:custGeom>
              <a:rect b="b" l="l" r="r" t="t"/>
              <a:pathLst>
                <a:path extrusionOk="0" h="193" w="71">
                  <a:moveTo>
                    <a:pt x="0" y="0"/>
                  </a:moveTo>
                  <a:cubicBezTo>
                    <a:pt x="46" y="53"/>
                    <a:pt x="70" y="123"/>
                    <a:pt x="67" y="193"/>
                  </a:cubicBezTo>
                  <a:cubicBezTo>
                    <a:pt x="70" y="123"/>
                    <a:pt x="46" y="53"/>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4"/>
            <p:cNvSpPr/>
            <p:nvPr/>
          </p:nvSpPr>
          <p:spPr>
            <a:xfrm>
              <a:off x="2633846" y="1775002"/>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4"/>
            <p:cNvSpPr/>
            <p:nvPr/>
          </p:nvSpPr>
          <p:spPr>
            <a:xfrm>
              <a:off x="2628483" y="1768349"/>
              <a:ext cx="339" cy="489"/>
            </a:xfrm>
            <a:custGeom>
              <a:rect b="b" l="l" r="r" t="t"/>
              <a:pathLst>
                <a:path extrusionOk="0" h="36" w="25">
                  <a:moveTo>
                    <a:pt x="0" y="0"/>
                  </a:moveTo>
                  <a:cubicBezTo>
                    <a:pt x="11" y="11"/>
                    <a:pt x="18" y="21"/>
                    <a:pt x="25" y="35"/>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4"/>
            <p:cNvSpPr/>
            <p:nvPr/>
          </p:nvSpPr>
          <p:spPr>
            <a:xfrm>
              <a:off x="2634891" y="1778858"/>
              <a:ext cx="14" cy="95"/>
            </a:xfrm>
            <a:custGeom>
              <a:rect b="b" l="l" r="r" t="t"/>
              <a:pathLst>
                <a:path extrusionOk="0" h="7"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4"/>
            <p:cNvSpPr/>
            <p:nvPr/>
          </p:nvSpPr>
          <p:spPr>
            <a:xfrm>
              <a:off x="2629148" y="1769341"/>
              <a:ext cx="204" cy="394"/>
            </a:xfrm>
            <a:custGeom>
              <a:rect b="b" l="l" r="r" t="t"/>
              <a:pathLst>
                <a:path extrusionOk="0" h="29" w="15">
                  <a:moveTo>
                    <a:pt x="0" y="1"/>
                  </a:moveTo>
                  <a:lnTo>
                    <a:pt x="0" y="1"/>
                  </a:lnTo>
                  <a:cubicBezTo>
                    <a:pt x="7" y="11"/>
                    <a:pt x="11" y="22"/>
                    <a:pt x="14" y="29"/>
                  </a:cubicBezTo>
                  <a:cubicBezTo>
                    <a:pt x="11"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4"/>
            <p:cNvSpPr/>
            <p:nvPr/>
          </p:nvSpPr>
          <p:spPr>
            <a:xfrm>
              <a:off x="2634986" y="1777894"/>
              <a:ext cx="14" cy="204"/>
            </a:xfrm>
            <a:custGeom>
              <a:rect b="b" l="l" r="r" t="t"/>
              <a:pathLst>
                <a:path extrusionOk="0" h="15" w="1">
                  <a:moveTo>
                    <a:pt x="1" y="1"/>
                  </a:moveTo>
                  <a:lnTo>
                    <a:pt x="1" y="15"/>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4"/>
            <p:cNvSpPr/>
            <p:nvPr/>
          </p:nvSpPr>
          <p:spPr>
            <a:xfrm>
              <a:off x="2628904" y="1768865"/>
              <a:ext cx="204" cy="394"/>
            </a:xfrm>
            <a:custGeom>
              <a:rect b="b" l="l" r="r" t="t"/>
              <a:pathLst>
                <a:path extrusionOk="0" h="29" w="15">
                  <a:moveTo>
                    <a:pt x="15" y="29"/>
                  </a:moveTo>
                  <a:cubicBezTo>
                    <a:pt x="11" y="18"/>
                    <a:pt x="4" y="11"/>
                    <a:pt x="1" y="1"/>
                  </a:cubicBezTo>
                  <a:cubicBezTo>
                    <a:pt x="4" y="11"/>
                    <a:pt x="11" y="18"/>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4"/>
            <p:cNvSpPr/>
            <p:nvPr/>
          </p:nvSpPr>
          <p:spPr>
            <a:xfrm>
              <a:off x="2629379" y="1769816"/>
              <a:ext cx="204" cy="489"/>
            </a:xfrm>
            <a:custGeom>
              <a:rect b="b" l="l" r="r" t="t"/>
              <a:pathLst>
                <a:path extrusionOk="0" h="36" w="15">
                  <a:moveTo>
                    <a:pt x="15" y="36"/>
                  </a:moveTo>
                  <a:cubicBezTo>
                    <a:pt x="11" y="25"/>
                    <a:pt x="4" y="15"/>
                    <a:pt x="1" y="1"/>
                  </a:cubicBezTo>
                  <a:cubicBezTo>
                    <a:pt x="4" y="15"/>
                    <a:pt x="11" y="25"/>
                    <a:pt x="15"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4"/>
            <p:cNvSpPr/>
            <p:nvPr/>
          </p:nvSpPr>
          <p:spPr>
            <a:xfrm>
              <a:off x="2964159" y="1702797"/>
              <a:ext cx="47345" cy="45539"/>
            </a:xfrm>
            <a:custGeom>
              <a:rect b="b" l="l" r="r" t="t"/>
              <a:pathLst>
                <a:path extrusionOk="0" h="3354" w="3487">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4"/>
            <p:cNvSpPr/>
            <p:nvPr/>
          </p:nvSpPr>
          <p:spPr>
            <a:xfrm>
              <a:off x="2991817" y="1742539"/>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4"/>
            <p:cNvSpPr/>
            <p:nvPr/>
          </p:nvSpPr>
          <p:spPr>
            <a:xfrm>
              <a:off x="2987920" y="1742769"/>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4"/>
            <p:cNvSpPr/>
            <p:nvPr/>
          </p:nvSpPr>
          <p:spPr>
            <a:xfrm>
              <a:off x="2992387" y="1742294"/>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4"/>
            <p:cNvSpPr/>
            <p:nvPr/>
          </p:nvSpPr>
          <p:spPr>
            <a:xfrm>
              <a:off x="2980547" y="1745770"/>
              <a:ext cx="774" cy="584"/>
            </a:xfrm>
            <a:custGeom>
              <a:rect b="b" l="l" r="r" t="t"/>
              <a:pathLst>
                <a:path extrusionOk="0" h="43" w="57">
                  <a:moveTo>
                    <a:pt x="57"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4"/>
            <p:cNvSpPr/>
            <p:nvPr/>
          </p:nvSpPr>
          <p:spPr>
            <a:xfrm>
              <a:off x="2979556" y="1746476"/>
              <a:ext cx="815" cy="584"/>
            </a:xfrm>
            <a:custGeom>
              <a:rect b="b" l="l" r="r" t="t"/>
              <a:pathLst>
                <a:path extrusionOk="0" h="43" w="60">
                  <a:moveTo>
                    <a:pt x="60" y="1"/>
                  </a:move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4"/>
            <p:cNvSpPr/>
            <p:nvPr/>
          </p:nvSpPr>
          <p:spPr>
            <a:xfrm>
              <a:off x="2982312" y="1744100"/>
              <a:ext cx="1154" cy="964"/>
            </a:xfrm>
            <a:custGeom>
              <a:rect b="b" l="l" r="r" t="t"/>
              <a:pathLst>
                <a:path extrusionOk="0" h="71" w="85">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4"/>
            <p:cNvSpPr/>
            <p:nvPr/>
          </p:nvSpPr>
          <p:spPr>
            <a:xfrm>
              <a:off x="2989101" y="1742674"/>
              <a:ext cx="1398" cy="14"/>
            </a:xfrm>
            <a:custGeom>
              <a:rect b="b" l="l" r="r" t="t"/>
              <a:pathLst>
                <a:path extrusionOk="0" h="1" w="103">
                  <a:moveTo>
                    <a:pt x="10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4"/>
            <p:cNvSpPr/>
            <p:nvPr/>
          </p:nvSpPr>
          <p:spPr>
            <a:xfrm>
              <a:off x="2993052" y="17419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4"/>
            <p:cNvSpPr/>
            <p:nvPr/>
          </p:nvSpPr>
          <p:spPr>
            <a:xfrm>
              <a:off x="2991111" y="174267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4"/>
            <p:cNvSpPr/>
            <p:nvPr/>
          </p:nvSpPr>
          <p:spPr>
            <a:xfrm>
              <a:off x="2643975" y="1811444"/>
              <a:ext cx="54487" cy="30006"/>
            </a:xfrm>
            <a:custGeom>
              <a:rect b="b" l="l" r="r" t="t"/>
              <a:pathLst>
                <a:path extrusionOk="0" h="2210" w="4013">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4"/>
            <p:cNvSpPr/>
            <p:nvPr/>
          </p:nvSpPr>
          <p:spPr>
            <a:xfrm>
              <a:off x="2645115" y="1813508"/>
              <a:ext cx="3001" cy="3381"/>
            </a:xfrm>
            <a:custGeom>
              <a:rect b="b" l="l" r="r" t="t"/>
              <a:pathLst>
                <a:path extrusionOk="0" h="249" w="221">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4"/>
            <p:cNvSpPr/>
            <p:nvPr/>
          </p:nvSpPr>
          <p:spPr>
            <a:xfrm>
              <a:off x="2697592" y="1832327"/>
              <a:ext cx="14" cy="394"/>
            </a:xfrm>
            <a:custGeom>
              <a:rect b="b" l="l" r="r" t="t"/>
              <a:pathLst>
                <a:path extrusionOk="0" h="29" w="1">
                  <a:moveTo>
                    <a:pt x="0" y="0"/>
                  </a:moveTo>
                  <a:lnTo>
                    <a:pt x="0" y="28"/>
                  </a:lnTo>
                  <a:cubicBezTo>
                    <a:pt x="0"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4"/>
            <p:cNvSpPr/>
            <p:nvPr/>
          </p:nvSpPr>
          <p:spPr>
            <a:xfrm>
              <a:off x="2650763" y="1826149"/>
              <a:ext cx="2878" cy="1955"/>
            </a:xfrm>
            <a:custGeom>
              <a:rect b="b" l="l" r="r" t="t"/>
              <a:pathLst>
                <a:path extrusionOk="0" h="144" w="212">
                  <a:moveTo>
                    <a:pt x="1" y="0"/>
                  </a:moveTo>
                  <a:cubicBezTo>
                    <a:pt x="110" y="39"/>
                    <a:pt x="194" y="74"/>
                    <a:pt x="211" y="144"/>
                  </a:cubicBezTo>
                  <a:cubicBezTo>
                    <a:pt x="194" y="74"/>
                    <a:pt x="110"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4"/>
            <p:cNvSpPr/>
            <p:nvPr/>
          </p:nvSpPr>
          <p:spPr>
            <a:xfrm>
              <a:off x="2697633" y="1831892"/>
              <a:ext cx="68" cy="353"/>
            </a:xfrm>
            <a:custGeom>
              <a:rect b="b" l="l" r="r" t="t"/>
              <a:pathLst>
                <a:path extrusionOk="0" h="26" w="5">
                  <a:moveTo>
                    <a:pt x="4" y="1"/>
                  </a:moveTo>
                  <a:cubicBezTo>
                    <a:pt x="4" y="8"/>
                    <a:pt x="1" y="15"/>
                    <a:pt x="1"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4"/>
            <p:cNvSpPr/>
            <p:nvPr/>
          </p:nvSpPr>
          <p:spPr>
            <a:xfrm>
              <a:off x="2658856" y="1830426"/>
              <a:ext cx="5811" cy="3381"/>
            </a:xfrm>
            <a:custGeom>
              <a:rect b="b" l="l" r="r" t="t"/>
              <a:pathLst>
                <a:path extrusionOk="0" h="249" w="428">
                  <a:moveTo>
                    <a:pt x="427" y="249"/>
                  </a:moveTo>
                  <a:cubicBezTo>
                    <a:pt x="326" y="172"/>
                    <a:pt x="147" y="35"/>
                    <a:pt x="0" y="0"/>
                  </a:cubicBezTo>
                  <a:cubicBezTo>
                    <a:pt x="147" y="35"/>
                    <a:pt x="326" y="172"/>
                    <a:pt x="427" y="2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4"/>
            <p:cNvSpPr/>
            <p:nvPr/>
          </p:nvSpPr>
          <p:spPr>
            <a:xfrm>
              <a:off x="2726960" y="1826773"/>
              <a:ext cx="59904" cy="135897"/>
            </a:xfrm>
            <a:custGeom>
              <a:rect b="b" l="l" r="r" t="t"/>
              <a:pathLst>
                <a:path extrusionOk="0" h="10009" w="4412">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4"/>
            <p:cNvSpPr/>
            <p:nvPr/>
          </p:nvSpPr>
          <p:spPr>
            <a:xfrm>
              <a:off x="2728671" y="1883663"/>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4"/>
            <p:cNvSpPr/>
            <p:nvPr/>
          </p:nvSpPr>
          <p:spPr>
            <a:xfrm>
              <a:off x="2729241" y="1883039"/>
              <a:ext cx="14" cy="68"/>
            </a:xfrm>
            <a:custGeom>
              <a:rect b="b" l="l" r="r" t="t"/>
              <a:pathLst>
                <a:path extrusionOk="0" h="5" w="1">
                  <a:moveTo>
                    <a:pt x="1" y="1"/>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4"/>
            <p:cNvSpPr/>
            <p:nvPr/>
          </p:nvSpPr>
          <p:spPr>
            <a:xfrm>
              <a:off x="2728155" y="1883989"/>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4"/>
            <p:cNvSpPr/>
            <p:nvPr/>
          </p:nvSpPr>
          <p:spPr>
            <a:xfrm>
              <a:off x="2728820" y="1883568"/>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4"/>
            <p:cNvSpPr/>
            <p:nvPr/>
          </p:nvSpPr>
          <p:spPr>
            <a:xfrm>
              <a:off x="2728440" y="1883799"/>
              <a:ext cx="149" cy="109"/>
            </a:xfrm>
            <a:custGeom>
              <a:rect b="b" l="l" r="r" t="t"/>
              <a:pathLst>
                <a:path extrusionOk="0" h="8" w="11">
                  <a:moveTo>
                    <a:pt x="0"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4"/>
            <p:cNvSpPr/>
            <p:nvPr/>
          </p:nvSpPr>
          <p:spPr>
            <a:xfrm>
              <a:off x="2727341" y="1884518"/>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4"/>
            <p:cNvSpPr/>
            <p:nvPr/>
          </p:nvSpPr>
          <p:spPr>
            <a:xfrm>
              <a:off x="2727775" y="188423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4"/>
            <p:cNvSpPr/>
            <p:nvPr/>
          </p:nvSpPr>
          <p:spPr>
            <a:xfrm>
              <a:off x="2726825" y="1884844"/>
              <a:ext cx="394" cy="394"/>
            </a:xfrm>
            <a:custGeom>
              <a:rect b="b" l="l" r="r" t="t"/>
              <a:pathLst>
                <a:path extrusionOk="0" h="29" w="29">
                  <a:moveTo>
                    <a:pt x="0" y="29"/>
                  </a:moveTo>
                  <a:lnTo>
                    <a:pt x="0" y="29"/>
                  </a:ln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4"/>
            <p:cNvSpPr/>
            <p:nvPr/>
          </p:nvSpPr>
          <p:spPr>
            <a:xfrm>
              <a:off x="2729296" y="1878531"/>
              <a:ext cx="1914" cy="4331"/>
            </a:xfrm>
            <a:custGeom>
              <a:rect b="b" l="l" r="r" t="t"/>
              <a:pathLst>
                <a:path extrusionOk="0" h="319" w="141">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4"/>
            <p:cNvSpPr/>
            <p:nvPr/>
          </p:nvSpPr>
          <p:spPr>
            <a:xfrm>
              <a:off x="2733668" y="18746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4"/>
            <p:cNvSpPr/>
            <p:nvPr/>
          </p:nvSpPr>
          <p:spPr>
            <a:xfrm>
              <a:off x="2760334" y="1831037"/>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4"/>
            <p:cNvSpPr/>
            <p:nvPr/>
          </p:nvSpPr>
          <p:spPr>
            <a:xfrm>
              <a:off x="2760565" y="183080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4"/>
            <p:cNvSpPr/>
            <p:nvPr/>
          </p:nvSpPr>
          <p:spPr>
            <a:xfrm>
              <a:off x="2760945" y="183023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4"/>
            <p:cNvSpPr/>
            <p:nvPr/>
          </p:nvSpPr>
          <p:spPr>
            <a:xfrm>
              <a:off x="2760089" y="1831227"/>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4"/>
            <p:cNvSpPr/>
            <p:nvPr/>
          </p:nvSpPr>
          <p:spPr>
            <a:xfrm>
              <a:off x="2760755" y="1830521"/>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4"/>
            <p:cNvSpPr/>
            <p:nvPr/>
          </p:nvSpPr>
          <p:spPr>
            <a:xfrm>
              <a:off x="2761135" y="1829951"/>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4"/>
            <p:cNvSpPr/>
            <p:nvPr/>
          </p:nvSpPr>
          <p:spPr>
            <a:xfrm>
              <a:off x="2755297" y="18362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4"/>
            <p:cNvSpPr/>
            <p:nvPr/>
          </p:nvSpPr>
          <p:spPr>
            <a:xfrm>
              <a:off x="2734374" y="1864885"/>
              <a:ext cx="1059" cy="5010"/>
            </a:xfrm>
            <a:custGeom>
              <a:rect b="b" l="l" r="r" t="t"/>
              <a:pathLst>
                <a:path extrusionOk="0" h="369" w="78">
                  <a:moveTo>
                    <a:pt x="78" y="1"/>
                  </a:moveTo>
                  <a:cubicBezTo>
                    <a:pt x="67" y="134"/>
                    <a:pt x="57" y="284"/>
                    <a:pt x="1" y="368"/>
                  </a:cubicBezTo>
                  <a:cubicBezTo>
                    <a:pt x="57" y="284"/>
                    <a:pt x="67" y="134"/>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4"/>
            <p:cNvSpPr/>
            <p:nvPr/>
          </p:nvSpPr>
          <p:spPr>
            <a:xfrm>
              <a:off x="2731903" y="1878151"/>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4"/>
            <p:cNvSpPr/>
            <p:nvPr/>
          </p:nvSpPr>
          <p:spPr>
            <a:xfrm>
              <a:off x="2761135" y="1836658"/>
              <a:ext cx="204" cy="720"/>
            </a:xfrm>
            <a:custGeom>
              <a:rect b="b" l="l" r="r" t="t"/>
              <a:pathLst>
                <a:path extrusionOk="0" h="53" w="15">
                  <a:moveTo>
                    <a:pt x="15" y="0"/>
                  </a:moveTo>
                  <a:cubicBezTo>
                    <a:pt x="15" y="18"/>
                    <a:pt x="11" y="39"/>
                    <a:pt x="1" y="53"/>
                  </a:cubicBezTo>
                  <a:cubicBezTo>
                    <a:pt x="11" y="39"/>
                    <a:pt x="15" y="18"/>
                    <a:pt x="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4"/>
            <p:cNvSpPr/>
            <p:nvPr/>
          </p:nvSpPr>
          <p:spPr>
            <a:xfrm>
              <a:off x="2755527" y="1836128"/>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4"/>
            <p:cNvSpPr/>
            <p:nvPr/>
          </p:nvSpPr>
          <p:spPr>
            <a:xfrm>
              <a:off x="2761990" y="1827805"/>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4"/>
            <p:cNvSpPr/>
            <p:nvPr/>
          </p:nvSpPr>
          <p:spPr>
            <a:xfrm>
              <a:off x="2762045" y="1827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4"/>
            <p:cNvSpPr/>
            <p:nvPr/>
          </p:nvSpPr>
          <p:spPr>
            <a:xfrm>
              <a:off x="2732717" y="187771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4"/>
            <p:cNvSpPr/>
            <p:nvPr/>
          </p:nvSpPr>
          <p:spPr>
            <a:xfrm>
              <a:off x="2761895" y="1828050"/>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4"/>
            <p:cNvSpPr/>
            <p:nvPr/>
          </p:nvSpPr>
          <p:spPr>
            <a:xfrm>
              <a:off x="2761325" y="182966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4"/>
            <p:cNvSpPr/>
            <p:nvPr/>
          </p:nvSpPr>
          <p:spPr>
            <a:xfrm>
              <a:off x="2732188" y="187805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4"/>
            <p:cNvSpPr/>
            <p:nvPr/>
          </p:nvSpPr>
          <p:spPr>
            <a:xfrm>
              <a:off x="2761855" y="1828335"/>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4"/>
            <p:cNvSpPr/>
            <p:nvPr/>
          </p:nvSpPr>
          <p:spPr>
            <a:xfrm>
              <a:off x="2761474" y="18292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4"/>
            <p:cNvSpPr/>
            <p:nvPr/>
          </p:nvSpPr>
          <p:spPr>
            <a:xfrm>
              <a:off x="2761610" y="1828905"/>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4"/>
            <p:cNvSpPr/>
            <p:nvPr/>
          </p:nvSpPr>
          <p:spPr>
            <a:xfrm>
              <a:off x="2761705" y="1828620"/>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4"/>
            <p:cNvSpPr/>
            <p:nvPr/>
          </p:nvSpPr>
          <p:spPr>
            <a:xfrm>
              <a:off x="2732473" y="187790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4"/>
            <p:cNvSpPr/>
            <p:nvPr/>
          </p:nvSpPr>
          <p:spPr>
            <a:xfrm>
              <a:off x="2731197" y="1878151"/>
              <a:ext cx="434" cy="394"/>
            </a:xfrm>
            <a:custGeom>
              <a:rect b="b" l="l" r="r" t="t"/>
              <a:pathLst>
                <a:path extrusionOk="0" h="29" w="32">
                  <a:moveTo>
                    <a:pt x="32" y="0"/>
                  </a:moveTo>
                  <a:cubicBezTo>
                    <a:pt x="25" y="4"/>
                    <a:pt x="21" y="4"/>
                    <a:pt x="21" y="7"/>
                  </a:cubicBezTo>
                  <a:lnTo>
                    <a:pt x="0" y="28"/>
                  </a:lnTo>
                  <a:cubicBezTo>
                    <a:pt x="11" y="18"/>
                    <a:pt x="18" y="11"/>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4"/>
            <p:cNvSpPr/>
            <p:nvPr/>
          </p:nvSpPr>
          <p:spPr>
            <a:xfrm>
              <a:off x="2755867" y="1836088"/>
              <a:ext cx="204" cy="14"/>
            </a:xfrm>
            <a:custGeom>
              <a:rect b="b" l="l" r="r" t="t"/>
              <a:pathLst>
                <a:path extrusionOk="0" h="1" w="15">
                  <a:moveTo>
                    <a:pt x="0" y="0"/>
                  </a:moveTo>
                  <a:cubicBezTo>
                    <a:pt x="4" y="0"/>
                    <a:pt x="7" y="0"/>
                    <a:pt x="14" y="0"/>
                  </a:cubicBezTo>
                  <a:lnTo>
                    <a:pt x="14" y="0"/>
                  </a:ln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4"/>
            <p:cNvSpPr/>
            <p:nvPr/>
          </p:nvSpPr>
          <p:spPr>
            <a:xfrm>
              <a:off x="2730911" y="1878246"/>
              <a:ext cx="584" cy="625"/>
            </a:xfrm>
            <a:custGeom>
              <a:rect b="b" l="l" r="r" t="t"/>
              <a:pathLst>
                <a:path extrusionOk="0" h="46" w="43">
                  <a:moveTo>
                    <a:pt x="42" y="0"/>
                  </a:moveTo>
                  <a:lnTo>
                    <a:pt x="42" y="0"/>
                  </a:lnTo>
                  <a:cubicBezTo>
                    <a:pt x="25" y="14"/>
                    <a:pt x="11" y="28"/>
                    <a:pt x="0" y="46"/>
                  </a:cubicBezTo>
                  <a:lnTo>
                    <a:pt x="21" y="25"/>
                  </a:lnTo>
                  <a:lnTo>
                    <a:pt x="21" y="21"/>
                  </a:ln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4"/>
            <p:cNvSpPr/>
            <p:nvPr/>
          </p:nvSpPr>
          <p:spPr>
            <a:xfrm>
              <a:off x="2705196" y="1828905"/>
              <a:ext cx="20163" cy="10197"/>
            </a:xfrm>
            <a:custGeom>
              <a:rect b="b" l="l" r="r" t="t"/>
              <a:pathLst>
                <a:path extrusionOk="0" h="751" w="1485">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4"/>
            <p:cNvSpPr/>
            <p:nvPr/>
          </p:nvSpPr>
          <p:spPr>
            <a:xfrm>
              <a:off x="2713179" y="1838314"/>
              <a:ext cx="489" cy="163"/>
            </a:xfrm>
            <a:custGeom>
              <a:rect b="b" l="l" r="r" t="t"/>
              <a:pathLst>
                <a:path extrusionOk="0" h="12" w="36">
                  <a:moveTo>
                    <a:pt x="36"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4"/>
            <p:cNvSpPr/>
            <p:nvPr/>
          </p:nvSpPr>
          <p:spPr>
            <a:xfrm>
              <a:off x="2712039" y="1838178"/>
              <a:ext cx="489" cy="54"/>
            </a:xfrm>
            <a:custGeom>
              <a:rect b="b" l="l" r="r" t="t"/>
              <a:pathLst>
                <a:path extrusionOk="0" h="4" w="36">
                  <a:moveTo>
                    <a:pt x="1" y="0"/>
                  </a:moveTo>
                  <a:cubicBezTo>
                    <a:pt x="11" y="0"/>
                    <a:pt x="25" y="4"/>
                    <a:pt x="36" y="4"/>
                  </a:cubicBezTo>
                  <a:cubicBezTo>
                    <a:pt x="25" y="0"/>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4"/>
            <p:cNvSpPr/>
            <p:nvPr/>
          </p:nvSpPr>
          <p:spPr>
            <a:xfrm>
              <a:off x="2713804" y="1838504"/>
              <a:ext cx="489" cy="163"/>
            </a:xfrm>
            <a:custGeom>
              <a:rect b="b" l="l" r="r" t="t"/>
              <a:pathLst>
                <a:path extrusionOk="0" h="12" w="36">
                  <a:moveTo>
                    <a:pt x="35"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4"/>
            <p:cNvSpPr/>
            <p:nvPr/>
          </p:nvSpPr>
          <p:spPr>
            <a:xfrm>
              <a:off x="2711523" y="1838178"/>
              <a:ext cx="394" cy="14"/>
            </a:xfrm>
            <a:custGeom>
              <a:rect b="b" l="l" r="r" t="t"/>
              <a:pathLst>
                <a:path extrusionOk="0" h="1" w="29">
                  <a:moveTo>
                    <a:pt x="0" y="0"/>
                  </a:moveTo>
                  <a:lnTo>
                    <a:pt x="28" y="0"/>
                  </a:lnTo>
                  <a:cubicBezTo>
                    <a:pt x="18"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4"/>
            <p:cNvSpPr/>
            <p:nvPr/>
          </p:nvSpPr>
          <p:spPr>
            <a:xfrm>
              <a:off x="2723403" y="1831851"/>
              <a:ext cx="394" cy="679"/>
            </a:xfrm>
            <a:custGeom>
              <a:rect b="b" l="l" r="r" t="t"/>
              <a:pathLst>
                <a:path extrusionOk="0" h="50" w="29">
                  <a:moveTo>
                    <a:pt x="18" y="49"/>
                  </a:moveTo>
                  <a:lnTo>
                    <a:pt x="0" y="11"/>
                  </a:lnTo>
                  <a:lnTo>
                    <a:pt x="28"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4"/>
            <p:cNvSpPr/>
            <p:nvPr/>
          </p:nvSpPr>
          <p:spPr>
            <a:xfrm>
              <a:off x="2706051" y="1837079"/>
              <a:ext cx="2105" cy="638"/>
            </a:xfrm>
            <a:custGeom>
              <a:rect b="b" l="l" r="r" t="t"/>
              <a:pathLst>
                <a:path extrusionOk="0" h="47" w="155">
                  <a:moveTo>
                    <a:pt x="0" y="1"/>
                  </a:moveTo>
                  <a:cubicBezTo>
                    <a:pt x="56" y="1"/>
                    <a:pt x="109" y="15"/>
                    <a:pt x="154" y="46"/>
                  </a:cubicBezTo>
                  <a:cubicBezTo>
                    <a:pt x="109" y="15"/>
                    <a:pt x="56"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4"/>
            <p:cNvSpPr/>
            <p:nvPr/>
          </p:nvSpPr>
          <p:spPr>
            <a:xfrm>
              <a:off x="2710857" y="1838219"/>
              <a:ext cx="530" cy="109"/>
            </a:xfrm>
            <a:custGeom>
              <a:rect b="b" l="l" r="r" t="t"/>
              <a:pathLst>
                <a:path extrusionOk="0" h="8" w="39">
                  <a:moveTo>
                    <a:pt x="39" y="1"/>
                  </a:moveTo>
                  <a:cubicBezTo>
                    <a:pt x="28" y="1"/>
                    <a:pt x="14" y="4"/>
                    <a:pt x="0" y="8"/>
                  </a:cubicBezTo>
                  <a:cubicBezTo>
                    <a:pt x="14" y="4"/>
                    <a:pt x="28" y="1"/>
                    <a:pt x="3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4"/>
            <p:cNvSpPr/>
            <p:nvPr/>
          </p:nvSpPr>
          <p:spPr>
            <a:xfrm>
              <a:off x="2712568" y="1838219"/>
              <a:ext cx="584" cy="109"/>
            </a:xfrm>
            <a:custGeom>
              <a:rect b="b" l="l" r="r" t="t"/>
              <a:pathLst>
                <a:path extrusionOk="0" h="8" w="43">
                  <a:moveTo>
                    <a:pt x="42" y="8"/>
                  </a:moveTo>
                  <a:cubicBezTo>
                    <a:pt x="28" y="4"/>
                    <a:pt x="14" y="1"/>
                    <a:pt x="0" y="1"/>
                  </a:cubicBezTo>
                  <a:cubicBezTo>
                    <a:pt x="14" y="1"/>
                    <a:pt x="28" y="4"/>
                    <a:pt x="42"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4"/>
            <p:cNvSpPr/>
            <p:nvPr/>
          </p:nvSpPr>
          <p:spPr>
            <a:xfrm>
              <a:off x="2798745" y="1868022"/>
              <a:ext cx="52056" cy="110847"/>
            </a:xfrm>
            <a:custGeom>
              <a:rect b="b" l="l" r="r" t="t"/>
              <a:pathLst>
                <a:path extrusionOk="0" h="8164" w="3834">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4"/>
            <p:cNvSpPr/>
            <p:nvPr/>
          </p:nvSpPr>
          <p:spPr>
            <a:xfrm>
              <a:off x="2799356" y="1936670"/>
              <a:ext cx="40800" cy="29477"/>
            </a:xfrm>
            <a:custGeom>
              <a:rect b="b" l="l" r="r" t="t"/>
              <a:pathLst>
                <a:path extrusionOk="0" h="2171" w="3005">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4"/>
            <p:cNvSpPr/>
            <p:nvPr/>
          </p:nvSpPr>
          <p:spPr>
            <a:xfrm>
              <a:off x="2816708" y="1965033"/>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4"/>
            <p:cNvSpPr/>
            <p:nvPr/>
          </p:nvSpPr>
          <p:spPr>
            <a:xfrm>
              <a:off x="2815798" y="1965563"/>
              <a:ext cx="299" cy="149"/>
            </a:xfrm>
            <a:custGeom>
              <a:rect b="b" l="l" r="r" t="t"/>
              <a:pathLst>
                <a:path extrusionOk="0" h="11" w="22">
                  <a:moveTo>
                    <a:pt x="22"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4"/>
            <p:cNvSpPr/>
            <p:nvPr/>
          </p:nvSpPr>
          <p:spPr>
            <a:xfrm>
              <a:off x="2817033" y="1964802"/>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4"/>
            <p:cNvSpPr/>
            <p:nvPr/>
          </p:nvSpPr>
          <p:spPr>
            <a:xfrm>
              <a:off x="2815133" y="1965848"/>
              <a:ext cx="448" cy="204"/>
            </a:xfrm>
            <a:custGeom>
              <a:rect b="b" l="l" r="r" t="t"/>
              <a:pathLst>
                <a:path extrusionOk="0" h="15" w="33">
                  <a:moveTo>
                    <a:pt x="32"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4"/>
            <p:cNvSpPr/>
            <p:nvPr/>
          </p:nvSpPr>
          <p:spPr>
            <a:xfrm>
              <a:off x="2816273" y="1965277"/>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4"/>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4"/>
            <p:cNvSpPr/>
            <p:nvPr/>
          </p:nvSpPr>
          <p:spPr>
            <a:xfrm>
              <a:off x="2838147" y="1943839"/>
              <a:ext cx="625" cy="1059"/>
            </a:xfrm>
            <a:custGeom>
              <a:rect b="b" l="l" r="r" t="t"/>
              <a:pathLst>
                <a:path extrusionOk="0" h="78" w="46">
                  <a:moveTo>
                    <a:pt x="0" y="0"/>
                  </a:moveTo>
                  <a:cubicBezTo>
                    <a:pt x="14" y="28"/>
                    <a:pt x="28" y="53"/>
                    <a:pt x="46" y="77"/>
                  </a:cubicBezTo>
                  <a:cubicBezTo>
                    <a:pt x="28" y="53"/>
                    <a:pt x="14" y="2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4"/>
            <p:cNvSpPr/>
            <p:nvPr/>
          </p:nvSpPr>
          <p:spPr>
            <a:xfrm>
              <a:off x="2818364" y="1963702"/>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4"/>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4"/>
            <p:cNvSpPr/>
            <p:nvPr/>
          </p:nvSpPr>
          <p:spPr>
            <a:xfrm>
              <a:off x="2836096" y="1936710"/>
              <a:ext cx="2064" cy="7142"/>
            </a:xfrm>
            <a:custGeom>
              <a:rect b="b" l="l" r="r" t="t"/>
              <a:pathLst>
                <a:path extrusionOk="0" h="526" w="152">
                  <a:moveTo>
                    <a:pt x="1" y="0"/>
                  </a:moveTo>
                  <a:lnTo>
                    <a:pt x="1" y="0"/>
                  </a:lnTo>
                  <a:cubicBezTo>
                    <a:pt x="11" y="186"/>
                    <a:pt x="64" y="364"/>
                    <a:pt x="151" y="525"/>
                  </a:cubicBezTo>
                  <a:cubicBezTo>
                    <a:pt x="64" y="364"/>
                    <a:pt x="11" y="18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4"/>
            <p:cNvSpPr/>
            <p:nvPr/>
          </p:nvSpPr>
          <p:spPr>
            <a:xfrm>
              <a:off x="2817373" y="1964612"/>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4"/>
            <p:cNvSpPr/>
            <p:nvPr/>
          </p:nvSpPr>
          <p:spPr>
            <a:xfrm>
              <a:off x="2818364" y="1962616"/>
              <a:ext cx="543" cy="1005"/>
            </a:xfrm>
            <a:custGeom>
              <a:rect b="b" l="l" r="r" t="t"/>
              <a:pathLst>
                <a:path extrusionOk="0" h="74" w="40">
                  <a:moveTo>
                    <a:pt x="1" y="74"/>
                  </a:moveTo>
                  <a:cubicBezTo>
                    <a:pt x="4" y="46"/>
                    <a:pt x="15" y="18"/>
                    <a:pt x="39" y="0"/>
                  </a:cubicBezTo>
                  <a:cubicBezTo>
                    <a:pt x="15" y="18"/>
                    <a:pt x="4" y="46"/>
                    <a:pt x="1"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4"/>
            <p:cNvSpPr/>
            <p:nvPr/>
          </p:nvSpPr>
          <p:spPr>
            <a:xfrm>
              <a:off x="2818133" y="1963947"/>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4"/>
            <p:cNvSpPr/>
            <p:nvPr/>
          </p:nvSpPr>
          <p:spPr>
            <a:xfrm>
              <a:off x="2817848" y="1964273"/>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4"/>
            <p:cNvSpPr/>
            <p:nvPr/>
          </p:nvSpPr>
          <p:spPr>
            <a:xfrm>
              <a:off x="2817604" y="1964422"/>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4"/>
            <p:cNvSpPr/>
            <p:nvPr/>
          </p:nvSpPr>
          <p:spPr>
            <a:xfrm>
              <a:off x="2817984" y="196408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4"/>
            <p:cNvSpPr/>
            <p:nvPr/>
          </p:nvSpPr>
          <p:spPr>
            <a:xfrm>
              <a:off x="2818228" y="1963852"/>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4"/>
            <p:cNvSpPr/>
            <p:nvPr/>
          </p:nvSpPr>
          <p:spPr>
            <a:xfrm>
              <a:off x="2818323" y="1963757"/>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4"/>
            <p:cNvSpPr/>
            <p:nvPr/>
          </p:nvSpPr>
          <p:spPr>
            <a:xfrm>
              <a:off x="2784244" y="1875299"/>
              <a:ext cx="52436" cy="63936"/>
            </a:xfrm>
            <a:custGeom>
              <a:rect b="b" l="l" r="r" t="t"/>
              <a:pathLst>
                <a:path extrusionOk="0" h="4709" w="3862">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4"/>
            <p:cNvSpPr/>
            <p:nvPr/>
          </p:nvSpPr>
          <p:spPr>
            <a:xfrm>
              <a:off x="2786525" y="18854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4"/>
            <p:cNvSpPr/>
            <p:nvPr/>
          </p:nvSpPr>
          <p:spPr>
            <a:xfrm>
              <a:off x="2788086" y="188299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4"/>
            <p:cNvSpPr/>
            <p:nvPr/>
          </p:nvSpPr>
          <p:spPr>
            <a:xfrm>
              <a:off x="2785615" y="1887981"/>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4"/>
            <p:cNvSpPr/>
            <p:nvPr/>
          </p:nvSpPr>
          <p:spPr>
            <a:xfrm>
              <a:off x="2788996" y="1881857"/>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4"/>
            <p:cNvSpPr/>
            <p:nvPr/>
          </p:nvSpPr>
          <p:spPr>
            <a:xfrm>
              <a:off x="2788371" y="1882618"/>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4"/>
            <p:cNvSpPr/>
            <p:nvPr/>
          </p:nvSpPr>
          <p:spPr>
            <a:xfrm>
              <a:off x="2786185" y="1886514"/>
              <a:ext cx="14" cy="149"/>
            </a:xfrm>
            <a:custGeom>
              <a:rect b="b" l="l" r="r" t="t"/>
              <a:pathLst>
                <a:path extrusionOk="0" h="11" w="1">
                  <a:moveTo>
                    <a:pt x="1" y="0"/>
                  </a:moveTo>
                  <a:cubicBezTo>
                    <a:pt x="1" y="4"/>
                    <a:pt x="1" y="7"/>
                    <a:pt x="1" y="11"/>
                  </a:cubicBezTo>
                  <a:cubicBezTo>
                    <a:pt x="1"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4"/>
            <p:cNvSpPr/>
            <p:nvPr/>
          </p:nvSpPr>
          <p:spPr>
            <a:xfrm>
              <a:off x="2786376" y="1885795"/>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4"/>
            <p:cNvSpPr/>
            <p:nvPr/>
          </p:nvSpPr>
          <p:spPr>
            <a:xfrm>
              <a:off x="2786280" y="1886039"/>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4"/>
            <p:cNvSpPr/>
            <p:nvPr/>
          </p:nvSpPr>
          <p:spPr>
            <a:xfrm>
              <a:off x="2787801" y="188337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4"/>
            <p:cNvSpPr/>
            <p:nvPr/>
          </p:nvSpPr>
          <p:spPr>
            <a:xfrm>
              <a:off x="2788657" y="1882237"/>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4"/>
            <p:cNvSpPr/>
            <p:nvPr/>
          </p:nvSpPr>
          <p:spPr>
            <a:xfrm>
              <a:off x="2786185" y="1886270"/>
              <a:ext cx="68" cy="163"/>
            </a:xfrm>
            <a:custGeom>
              <a:rect b="b" l="l" r="r" t="t"/>
              <a:pathLst>
                <a:path extrusionOk="0" h="12" w="5">
                  <a:moveTo>
                    <a:pt x="4" y="1"/>
                  </a:moveTo>
                  <a:cubicBezTo>
                    <a:pt x="1" y="4"/>
                    <a:pt x="1" y="8"/>
                    <a:pt x="1" y="11"/>
                  </a:cubicBezTo>
                  <a:cubicBezTo>
                    <a:pt x="4"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4"/>
            <p:cNvSpPr/>
            <p:nvPr/>
          </p:nvSpPr>
          <p:spPr>
            <a:xfrm>
              <a:off x="2785289" y="188832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4"/>
            <p:cNvSpPr/>
            <p:nvPr/>
          </p:nvSpPr>
          <p:spPr>
            <a:xfrm>
              <a:off x="2786050" y="1887180"/>
              <a:ext cx="54" cy="149"/>
            </a:xfrm>
            <a:custGeom>
              <a:rect b="b" l="l" r="r" t="t"/>
              <a:pathLst>
                <a:path extrusionOk="0" h="11" w="4">
                  <a:moveTo>
                    <a:pt x="4" y="0"/>
                  </a:moveTo>
                  <a:cubicBezTo>
                    <a:pt x="4" y="4"/>
                    <a:pt x="0" y="7"/>
                    <a:pt x="0" y="11"/>
                  </a:cubicBezTo>
                  <a:cubicBezTo>
                    <a:pt x="0"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4"/>
            <p:cNvSpPr/>
            <p:nvPr/>
          </p:nvSpPr>
          <p:spPr>
            <a:xfrm>
              <a:off x="2785860" y="1887601"/>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4"/>
            <p:cNvSpPr/>
            <p:nvPr/>
          </p:nvSpPr>
          <p:spPr>
            <a:xfrm>
              <a:off x="2787570" y="1883758"/>
              <a:ext cx="109" cy="204"/>
            </a:xfrm>
            <a:custGeom>
              <a:rect b="b" l="l" r="r" t="t"/>
              <a:pathLst>
                <a:path extrusionOk="0" h="15" w="8">
                  <a:moveTo>
                    <a:pt x="7"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4"/>
            <p:cNvSpPr/>
            <p:nvPr/>
          </p:nvSpPr>
          <p:spPr>
            <a:xfrm>
              <a:off x="2789281" y="1881572"/>
              <a:ext cx="54" cy="109"/>
            </a:xfrm>
            <a:custGeom>
              <a:rect b="b" l="l" r="r" t="t"/>
              <a:pathLst>
                <a:path extrusionOk="0" h="8" w="4">
                  <a:moveTo>
                    <a:pt x="0" y="7"/>
                  </a:moveTo>
                  <a:lnTo>
                    <a:pt x="4"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4"/>
            <p:cNvSpPr/>
            <p:nvPr/>
          </p:nvSpPr>
          <p:spPr>
            <a:xfrm>
              <a:off x="2787285" y="1884138"/>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4"/>
            <p:cNvSpPr/>
            <p:nvPr/>
          </p:nvSpPr>
          <p:spPr>
            <a:xfrm>
              <a:off x="2787041" y="1884464"/>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4"/>
            <p:cNvSpPr/>
            <p:nvPr/>
          </p:nvSpPr>
          <p:spPr>
            <a:xfrm>
              <a:off x="2786851" y="188484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4"/>
            <p:cNvSpPr/>
            <p:nvPr/>
          </p:nvSpPr>
          <p:spPr>
            <a:xfrm>
              <a:off x="2786715" y="1885184"/>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4"/>
            <p:cNvSpPr/>
            <p:nvPr/>
          </p:nvSpPr>
          <p:spPr>
            <a:xfrm>
              <a:off x="2836191" y="1932053"/>
              <a:ext cx="109" cy="530"/>
            </a:xfrm>
            <a:custGeom>
              <a:rect b="b" l="l" r="r" t="t"/>
              <a:pathLst>
                <a:path extrusionOk="0" h="39" w="8">
                  <a:moveTo>
                    <a:pt x="8" y="0"/>
                  </a:moveTo>
                  <a:cubicBezTo>
                    <a:pt x="4" y="11"/>
                    <a:pt x="1" y="25"/>
                    <a:pt x="1" y="39"/>
                  </a:cubicBezTo>
                  <a:cubicBezTo>
                    <a:pt x="1" y="25"/>
                    <a:pt x="8"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4"/>
            <p:cNvSpPr/>
            <p:nvPr/>
          </p:nvSpPr>
          <p:spPr>
            <a:xfrm>
              <a:off x="2836056" y="1932664"/>
              <a:ext cx="149" cy="2064"/>
            </a:xfrm>
            <a:custGeom>
              <a:rect b="b" l="l" r="r" t="t"/>
              <a:pathLst>
                <a:path extrusionOk="0" h="152" w="11">
                  <a:moveTo>
                    <a:pt x="11" y="1"/>
                  </a:moveTo>
                  <a:cubicBezTo>
                    <a:pt x="4" y="46"/>
                    <a:pt x="0" y="99"/>
                    <a:pt x="0" y="151"/>
                  </a:cubicBezTo>
                  <a:cubicBezTo>
                    <a:pt x="0" y="102"/>
                    <a:pt x="4" y="50"/>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4"/>
            <p:cNvSpPr/>
            <p:nvPr/>
          </p:nvSpPr>
          <p:spPr>
            <a:xfrm>
              <a:off x="2797075" y="1875245"/>
              <a:ext cx="14" cy="14"/>
            </a:xfrm>
            <a:custGeom>
              <a:rect b="b" l="l" r="r" t="t"/>
              <a:pathLst>
                <a:path extrusionOk="0" h="1" w="1">
                  <a:moveTo>
                    <a:pt x="1"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4"/>
            <p:cNvSpPr/>
            <p:nvPr/>
          </p:nvSpPr>
          <p:spPr>
            <a:xfrm>
              <a:off x="2825316" y="1938231"/>
              <a:ext cx="339" cy="815"/>
            </a:xfrm>
            <a:custGeom>
              <a:rect b="b" l="l" r="r" t="t"/>
              <a:pathLst>
                <a:path extrusionOk="0" h="60" w="25">
                  <a:moveTo>
                    <a:pt x="25" y="0"/>
                  </a:moveTo>
                  <a:cubicBezTo>
                    <a:pt x="21" y="21"/>
                    <a:pt x="14" y="42"/>
                    <a:pt x="0" y="60"/>
                  </a:cubicBezTo>
                  <a:cubicBezTo>
                    <a:pt x="14" y="42"/>
                    <a:pt x="21" y="2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4"/>
            <p:cNvSpPr/>
            <p:nvPr/>
          </p:nvSpPr>
          <p:spPr>
            <a:xfrm>
              <a:off x="2832009" y="1935380"/>
              <a:ext cx="353" cy="149"/>
            </a:xfrm>
            <a:custGeom>
              <a:rect b="b" l="l" r="r" t="t"/>
              <a:pathLst>
                <a:path extrusionOk="0" h="11" w="26">
                  <a:moveTo>
                    <a:pt x="25" y="11"/>
                  </a:moveTo>
                  <a:cubicBezTo>
                    <a:pt x="15" y="7"/>
                    <a:pt x="8" y="4"/>
                    <a:pt x="1" y="0"/>
                  </a:cubicBezTo>
                  <a:cubicBezTo>
                    <a:pt x="8" y="4"/>
                    <a:pt x="15" y="7"/>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4"/>
            <p:cNvSpPr/>
            <p:nvPr/>
          </p:nvSpPr>
          <p:spPr>
            <a:xfrm>
              <a:off x="2832960" y="1935570"/>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4"/>
            <p:cNvSpPr/>
            <p:nvPr/>
          </p:nvSpPr>
          <p:spPr>
            <a:xfrm>
              <a:off x="2824881" y="1938516"/>
              <a:ext cx="394" cy="625"/>
            </a:xfrm>
            <a:custGeom>
              <a:rect b="b" l="l" r="r" t="t"/>
              <a:pathLst>
                <a:path extrusionOk="0" h="46" w="29">
                  <a:moveTo>
                    <a:pt x="1" y="0"/>
                  </a:moveTo>
                  <a:cubicBezTo>
                    <a:pt x="15" y="14"/>
                    <a:pt x="22" y="28"/>
                    <a:pt x="29" y="46"/>
                  </a:cubicBezTo>
                  <a:lnTo>
                    <a:pt x="29" y="46"/>
                  </a:lnTo>
                  <a:cubicBezTo>
                    <a:pt x="22" y="28"/>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4"/>
            <p:cNvSpPr/>
            <p:nvPr/>
          </p:nvSpPr>
          <p:spPr>
            <a:xfrm>
              <a:off x="2835865" y="1934714"/>
              <a:ext cx="149" cy="109"/>
            </a:xfrm>
            <a:custGeom>
              <a:rect b="b" l="l" r="r" t="t"/>
              <a:pathLst>
                <a:path extrusionOk="0" h="8" w="11">
                  <a:moveTo>
                    <a:pt x="0" y="7"/>
                  </a:moveTo>
                  <a:lnTo>
                    <a:pt x="11" y="0"/>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4"/>
            <p:cNvSpPr/>
            <p:nvPr/>
          </p:nvSpPr>
          <p:spPr>
            <a:xfrm>
              <a:off x="2833489" y="1935570"/>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4"/>
            <p:cNvSpPr/>
            <p:nvPr/>
          </p:nvSpPr>
          <p:spPr>
            <a:xfrm>
              <a:off x="2832444" y="1935516"/>
              <a:ext cx="339" cy="68"/>
            </a:xfrm>
            <a:custGeom>
              <a:rect b="b" l="l" r="r" t="t"/>
              <a:pathLst>
                <a:path extrusionOk="0" h="5" w="25">
                  <a:moveTo>
                    <a:pt x="0" y="1"/>
                  </a:moveTo>
                  <a:cubicBezTo>
                    <a:pt x="7" y="1"/>
                    <a:pt x="18" y="4"/>
                    <a:pt x="25" y="4"/>
                  </a:cubicBezTo>
                  <a:cubicBezTo>
                    <a:pt x="18"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4"/>
            <p:cNvSpPr/>
            <p:nvPr/>
          </p:nvSpPr>
          <p:spPr>
            <a:xfrm>
              <a:off x="2834671" y="1935230"/>
              <a:ext cx="353" cy="163"/>
            </a:xfrm>
            <a:custGeom>
              <a:rect b="b" l="l" r="r" t="t"/>
              <a:pathLst>
                <a:path extrusionOk="0" h="12" w="26">
                  <a:moveTo>
                    <a:pt x="2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4"/>
            <p:cNvSpPr/>
            <p:nvPr/>
          </p:nvSpPr>
          <p:spPr>
            <a:xfrm>
              <a:off x="2834060" y="1935421"/>
              <a:ext cx="339" cy="109"/>
            </a:xfrm>
            <a:custGeom>
              <a:rect b="b" l="l" r="r" t="t"/>
              <a:pathLst>
                <a:path extrusionOk="0" h="8" w="25">
                  <a:moveTo>
                    <a:pt x="2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4"/>
            <p:cNvSpPr/>
            <p:nvPr/>
          </p:nvSpPr>
          <p:spPr>
            <a:xfrm>
              <a:off x="2835241" y="1934945"/>
              <a:ext cx="353" cy="204"/>
            </a:xfrm>
            <a:custGeom>
              <a:rect b="b" l="l" r="r" t="t"/>
              <a:pathLst>
                <a:path extrusionOk="0" h="15" w="26">
                  <a:moveTo>
                    <a:pt x="25"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4"/>
            <p:cNvSpPr/>
            <p:nvPr/>
          </p:nvSpPr>
          <p:spPr>
            <a:xfrm>
              <a:off x="2836056" y="1934714"/>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4"/>
            <p:cNvSpPr/>
            <p:nvPr/>
          </p:nvSpPr>
          <p:spPr>
            <a:xfrm>
              <a:off x="2764461" y="1889977"/>
              <a:ext cx="57148" cy="110439"/>
            </a:xfrm>
            <a:custGeom>
              <a:rect b="b" l="l" r="r" t="t"/>
              <a:pathLst>
                <a:path extrusionOk="0" h="8134" w="4209">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4"/>
            <p:cNvSpPr/>
            <p:nvPr/>
          </p:nvSpPr>
          <p:spPr>
            <a:xfrm>
              <a:off x="2774359" y="1962182"/>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4"/>
            <p:cNvSpPr/>
            <p:nvPr/>
          </p:nvSpPr>
          <p:spPr>
            <a:xfrm>
              <a:off x="2774115" y="1962657"/>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4"/>
            <p:cNvSpPr/>
            <p:nvPr/>
          </p:nvSpPr>
          <p:spPr>
            <a:xfrm>
              <a:off x="2774590" y="1961761"/>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4"/>
            <p:cNvSpPr/>
            <p:nvPr/>
          </p:nvSpPr>
          <p:spPr>
            <a:xfrm>
              <a:off x="2775595" y="1959521"/>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4"/>
            <p:cNvSpPr/>
            <p:nvPr/>
          </p:nvSpPr>
          <p:spPr>
            <a:xfrm>
              <a:off x="2775310" y="1960145"/>
              <a:ext cx="149" cy="394"/>
            </a:xfrm>
            <a:custGeom>
              <a:rect b="b" l="l" r="r" t="t"/>
              <a:pathLst>
                <a:path extrusionOk="0" h="29" w="11">
                  <a:moveTo>
                    <a:pt x="0" y="2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4"/>
            <p:cNvSpPr/>
            <p:nvPr/>
          </p:nvSpPr>
          <p:spPr>
            <a:xfrm>
              <a:off x="2775065" y="1960756"/>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4"/>
            <p:cNvSpPr/>
            <p:nvPr/>
          </p:nvSpPr>
          <p:spPr>
            <a:xfrm>
              <a:off x="2774835" y="1961286"/>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4"/>
            <p:cNvSpPr/>
            <p:nvPr/>
          </p:nvSpPr>
          <p:spPr>
            <a:xfrm>
              <a:off x="2773884" y="1963091"/>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4"/>
            <p:cNvSpPr/>
            <p:nvPr/>
          </p:nvSpPr>
          <p:spPr>
            <a:xfrm>
              <a:off x="2772268" y="1965087"/>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4"/>
            <p:cNvSpPr/>
            <p:nvPr/>
          </p:nvSpPr>
          <p:spPr>
            <a:xfrm>
              <a:off x="2772839" y="1964517"/>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4"/>
            <p:cNvSpPr/>
            <p:nvPr/>
          </p:nvSpPr>
          <p:spPr>
            <a:xfrm>
              <a:off x="2771983" y="1965318"/>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4"/>
            <p:cNvSpPr/>
            <p:nvPr/>
          </p:nvSpPr>
          <p:spPr>
            <a:xfrm>
              <a:off x="2773599" y="1963512"/>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4"/>
            <p:cNvSpPr/>
            <p:nvPr/>
          </p:nvSpPr>
          <p:spPr>
            <a:xfrm>
              <a:off x="2773070" y="1964178"/>
              <a:ext cx="163" cy="204"/>
            </a:xfrm>
            <a:custGeom>
              <a:rect b="b" l="l" r="r" t="t"/>
              <a:pathLst>
                <a:path extrusionOk="0" h="15" w="12">
                  <a:moveTo>
                    <a:pt x="1"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4"/>
            <p:cNvSpPr/>
            <p:nvPr/>
          </p:nvSpPr>
          <p:spPr>
            <a:xfrm>
              <a:off x="2773355" y="1963852"/>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4"/>
            <p:cNvSpPr/>
            <p:nvPr/>
          </p:nvSpPr>
          <p:spPr>
            <a:xfrm>
              <a:off x="2776776" y="1956384"/>
              <a:ext cx="68" cy="299"/>
            </a:xfrm>
            <a:custGeom>
              <a:rect b="b" l="l" r="r" t="t"/>
              <a:pathLst>
                <a:path extrusionOk="0" h="22" w="5">
                  <a:moveTo>
                    <a:pt x="1" y="22"/>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4"/>
            <p:cNvSpPr/>
            <p:nvPr/>
          </p:nvSpPr>
          <p:spPr>
            <a:xfrm>
              <a:off x="2777496" y="1954062"/>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4"/>
            <p:cNvSpPr/>
            <p:nvPr/>
          </p:nvSpPr>
          <p:spPr>
            <a:xfrm>
              <a:off x="2777632" y="1953628"/>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4"/>
            <p:cNvSpPr/>
            <p:nvPr/>
          </p:nvSpPr>
          <p:spPr>
            <a:xfrm>
              <a:off x="2776926" y="1955909"/>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4"/>
            <p:cNvSpPr/>
            <p:nvPr/>
          </p:nvSpPr>
          <p:spPr>
            <a:xfrm>
              <a:off x="2777251" y="1954959"/>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4"/>
            <p:cNvSpPr/>
            <p:nvPr/>
          </p:nvSpPr>
          <p:spPr>
            <a:xfrm>
              <a:off x="2777781" y="195324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4"/>
            <p:cNvSpPr/>
            <p:nvPr/>
          </p:nvSpPr>
          <p:spPr>
            <a:xfrm>
              <a:off x="2777061" y="1955434"/>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4"/>
            <p:cNvSpPr/>
            <p:nvPr/>
          </p:nvSpPr>
          <p:spPr>
            <a:xfrm>
              <a:off x="2776586" y="1956914"/>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4"/>
            <p:cNvSpPr/>
            <p:nvPr/>
          </p:nvSpPr>
          <p:spPr>
            <a:xfrm>
              <a:off x="2776206" y="19579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4"/>
            <p:cNvSpPr/>
            <p:nvPr/>
          </p:nvSpPr>
          <p:spPr>
            <a:xfrm>
              <a:off x="2776016" y="195847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4"/>
            <p:cNvSpPr/>
            <p:nvPr/>
          </p:nvSpPr>
          <p:spPr>
            <a:xfrm>
              <a:off x="2776396" y="1957430"/>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4"/>
            <p:cNvSpPr/>
            <p:nvPr/>
          </p:nvSpPr>
          <p:spPr>
            <a:xfrm>
              <a:off x="2777401" y="1954483"/>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4"/>
            <p:cNvSpPr/>
            <p:nvPr/>
          </p:nvSpPr>
          <p:spPr>
            <a:xfrm>
              <a:off x="2772554" y="1964802"/>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4"/>
            <p:cNvSpPr/>
            <p:nvPr/>
          </p:nvSpPr>
          <p:spPr>
            <a:xfrm>
              <a:off x="2775826" y="1959005"/>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4"/>
            <p:cNvSpPr/>
            <p:nvPr/>
          </p:nvSpPr>
          <p:spPr>
            <a:xfrm>
              <a:off x="2771698" y="196550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4"/>
            <p:cNvSpPr/>
            <p:nvPr/>
          </p:nvSpPr>
          <p:spPr>
            <a:xfrm>
              <a:off x="2800401" y="1951917"/>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4"/>
            <p:cNvSpPr/>
            <p:nvPr/>
          </p:nvSpPr>
          <p:spPr>
            <a:xfrm>
              <a:off x="2800591" y="195258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4"/>
            <p:cNvSpPr/>
            <p:nvPr/>
          </p:nvSpPr>
          <p:spPr>
            <a:xfrm>
              <a:off x="2800591" y="195301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4"/>
            <p:cNvSpPr/>
            <p:nvPr/>
          </p:nvSpPr>
          <p:spPr>
            <a:xfrm>
              <a:off x="2820930" y="1936276"/>
              <a:ext cx="109" cy="109"/>
            </a:xfrm>
            <a:custGeom>
              <a:rect b="b" l="l" r="r" t="t"/>
              <a:pathLst>
                <a:path extrusionOk="0" h="8" w="8">
                  <a:moveTo>
                    <a:pt x="1" y="1"/>
                  </a:moveTo>
                  <a:lnTo>
                    <a:pt x="8" y="8"/>
                  </a:ln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4"/>
            <p:cNvSpPr/>
            <p:nvPr/>
          </p:nvSpPr>
          <p:spPr>
            <a:xfrm>
              <a:off x="2800550" y="19522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4"/>
            <p:cNvSpPr/>
            <p:nvPr/>
          </p:nvSpPr>
          <p:spPr>
            <a:xfrm>
              <a:off x="2783293" y="189064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4"/>
            <p:cNvSpPr/>
            <p:nvPr/>
          </p:nvSpPr>
          <p:spPr>
            <a:xfrm>
              <a:off x="2821609" y="1933425"/>
              <a:ext cx="0" cy="109"/>
            </a:xfrm>
            <a:custGeom>
              <a:rect b="b" l="l" r="r" t="t"/>
              <a:pathLst>
                <a:path extrusionOk="0" h="8" w="0">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4"/>
            <p:cNvSpPr/>
            <p:nvPr/>
          </p:nvSpPr>
          <p:spPr>
            <a:xfrm>
              <a:off x="2821555" y="193285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4"/>
            <p:cNvSpPr/>
            <p:nvPr/>
          </p:nvSpPr>
          <p:spPr>
            <a:xfrm>
              <a:off x="2787380" y="1905767"/>
              <a:ext cx="964" cy="2390"/>
            </a:xfrm>
            <a:custGeom>
              <a:rect b="b" l="l" r="r" t="t"/>
              <a:pathLst>
                <a:path extrusionOk="0" h="176" w="71">
                  <a:moveTo>
                    <a:pt x="0" y="175"/>
                  </a:moveTo>
                  <a:cubicBezTo>
                    <a:pt x="46" y="130"/>
                    <a:pt x="70" y="67"/>
                    <a:pt x="70" y="0"/>
                  </a:cubicBezTo>
                  <a:cubicBezTo>
                    <a:pt x="70" y="67"/>
                    <a:pt x="46" y="130"/>
                    <a:pt x="0" y="17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4"/>
            <p:cNvSpPr/>
            <p:nvPr/>
          </p:nvSpPr>
          <p:spPr>
            <a:xfrm>
              <a:off x="2782913" y="1890262"/>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4"/>
            <p:cNvSpPr/>
            <p:nvPr/>
          </p:nvSpPr>
          <p:spPr>
            <a:xfrm>
              <a:off x="2783198" y="1890547"/>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4"/>
            <p:cNvSpPr/>
            <p:nvPr/>
          </p:nvSpPr>
          <p:spPr>
            <a:xfrm>
              <a:off x="2815988" y="1913221"/>
              <a:ext cx="299" cy="1018"/>
            </a:xfrm>
            <a:custGeom>
              <a:rect b="b" l="l" r="r" t="t"/>
              <a:pathLst>
                <a:path extrusionOk="0" h="75" w="22">
                  <a:moveTo>
                    <a:pt x="1" y="1"/>
                  </a:moveTo>
                  <a:cubicBezTo>
                    <a:pt x="18" y="8"/>
                    <a:pt x="22" y="36"/>
                    <a:pt x="22" y="74"/>
                  </a:cubicBezTo>
                  <a:cubicBezTo>
                    <a:pt x="22" y="36"/>
                    <a:pt x="1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4"/>
            <p:cNvSpPr/>
            <p:nvPr/>
          </p:nvSpPr>
          <p:spPr>
            <a:xfrm>
              <a:off x="2821650" y="1933995"/>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4"/>
            <p:cNvSpPr/>
            <p:nvPr/>
          </p:nvSpPr>
          <p:spPr>
            <a:xfrm>
              <a:off x="2782574" y="18899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4"/>
            <p:cNvSpPr/>
            <p:nvPr/>
          </p:nvSpPr>
          <p:spPr>
            <a:xfrm>
              <a:off x="2782723" y="1890072"/>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4"/>
            <p:cNvSpPr/>
            <p:nvPr/>
          </p:nvSpPr>
          <p:spPr>
            <a:xfrm>
              <a:off x="2783103" y="1890411"/>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4"/>
            <p:cNvSpPr/>
            <p:nvPr/>
          </p:nvSpPr>
          <p:spPr>
            <a:xfrm>
              <a:off x="2783334" y="1890696"/>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4"/>
            <p:cNvSpPr/>
            <p:nvPr/>
          </p:nvSpPr>
          <p:spPr>
            <a:xfrm>
              <a:off x="2821324" y="1935950"/>
              <a:ext cx="0" cy="14"/>
            </a:xfrm>
            <a:custGeom>
              <a:rect b="b" l="l" r="r" t="t"/>
              <a:pathLst>
                <a:path extrusionOk="0" h="1" w="0">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4"/>
            <p:cNvSpPr/>
            <p:nvPr/>
          </p:nvSpPr>
          <p:spPr>
            <a:xfrm>
              <a:off x="2821609" y="1934945"/>
              <a:ext cx="0" cy="68"/>
            </a:xfrm>
            <a:custGeom>
              <a:rect b="b" l="l" r="r" t="t"/>
              <a:pathLst>
                <a:path extrusionOk="0" h="5" w="0">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4"/>
            <p:cNvSpPr/>
            <p:nvPr/>
          </p:nvSpPr>
          <p:spPr>
            <a:xfrm>
              <a:off x="2821650" y="1934429"/>
              <a:ext cx="14" cy="109"/>
            </a:xfrm>
            <a:custGeom>
              <a:rect b="b" l="l" r="r" t="t"/>
              <a:pathLst>
                <a:path extrusionOk="0" h="8" w="1">
                  <a:moveTo>
                    <a:pt x="1" y="7"/>
                  </a:moveTo>
                  <a:lnTo>
                    <a:pt x="1" y="4"/>
                  </a:lnTo>
                  <a:cubicBezTo>
                    <a:pt x="1" y="0"/>
                    <a:pt x="1"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4"/>
            <p:cNvSpPr/>
            <p:nvPr/>
          </p:nvSpPr>
          <p:spPr>
            <a:xfrm>
              <a:off x="2821039" y="1936330"/>
              <a:ext cx="0" cy="54"/>
            </a:xfrm>
            <a:custGeom>
              <a:rect b="b" l="l" r="r" t="t"/>
              <a:pathLst>
                <a:path extrusionOk="0" h="4" w="0">
                  <a:moveTo>
                    <a:pt x="0" y="4"/>
                  </a:moveTo>
                  <a:lnTo>
                    <a:pt x="0"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4"/>
            <p:cNvSpPr/>
            <p:nvPr/>
          </p:nvSpPr>
          <p:spPr>
            <a:xfrm>
              <a:off x="2821460" y="1935421"/>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4"/>
            <p:cNvSpPr/>
            <p:nvPr/>
          </p:nvSpPr>
          <p:spPr>
            <a:xfrm>
              <a:off x="2154289" y="1586085"/>
              <a:ext cx="69123" cy="54935"/>
            </a:xfrm>
            <a:custGeom>
              <a:rect b="b" l="l" r="r" t="t"/>
              <a:pathLst>
                <a:path extrusionOk="0" h="4046" w="5091">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4"/>
            <p:cNvSpPr/>
            <p:nvPr/>
          </p:nvSpPr>
          <p:spPr>
            <a:xfrm>
              <a:off x="2164512" y="1680435"/>
              <a:ext cx="24820" cy="22661"/>
            </a:xfrm>
            <a:custGeom>
              <a:rect b="b" l="l" r="r" t="t"/>
              <a:pathLst>
                <a:path extrusionOk="0" h="1669" w="1828">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4"/>
            <p:cNvSpPr/>
            <p:nvPr/>
          </p:nvSpPr>
          <p:spPr>
            <a:xfrm>
              <a:off x="2151397" y="1668202"/>
              <a:ext cx="37270" cy="31337"/>
            </a:xfrm>
            <a:custGeom>
              <a:rect b="b" l="l" r="r" t="t"/>
              <a:pathLst>
                <a:path extrusionOk="0" h="2308" w="2745">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4"/>
            <p:cNvSpPr/>
            <p:nvPr/>
          </p:nvSpPr>
          <p:spPr>
            <a:xfrm>
              <a:off x="2186141" y="168088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4"/>
            <p:cNvSpPr/>
            <p:nvPr/>
          </p:nvSpPr>
          <p:spPr>
            <a:xfrm>
              <a:off x="2187187" y="1681358"/>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4"/>
            <p:cNvSpPr/>
            <p:nvPr/>
          </p:nvSpPr>
          <p:spPr>
            <a:xfrm>
              <a:off x="2188327" y="1682024"/>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4"/>
            <p:cNvSpPr/>
            <p:nvPr/>
          </p:nvSpPr>
          <p:spPr>
            <a:xfrm>
              <a:off x="2185571" y="1680652"/>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4"/>
            <p:cNvSpPr/>
            <p:nvPr/>
          </p:nvSpPr>
          <p:spPr>
            <a:xfrm>
              <a:off x="2186657" y="168112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4"/>
            <p:cNvSpPr/>
            <p:nvPr/>
          </p:nvSpPr>
          <p:spPr>
            <a:xfrm>
              <a:off x="2184756" y="1680313"/>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4"/>
            <p:cNvSpPr/>
            <p:nvPr/>
          </p:nvSpPr>
          <p:spPr>
            <a:xfrm>
              <a:off x="2185137" y="1680462"/>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4"/>
            <p:cNvSpPr/>
            <p:nvPr/>
          </p:nvSpPr>
          <p:spPr>
            <a:xfrm>
              <a:off x="2183616" y="167989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4"/>
            <p:cNvSpPr/>
            <p:nvPr/>
          </p:nvSpPr>
          <p:spPr>
            <a:xfrm>
              <a:off x="2175347" y="1698615"/>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4"/>
            <p:cNvSpPr/>
            <p:nvPr/>
          </p:nvSpPr>
          <p:spPr>
            <a:xfrm>
              <a:off x="2176257" y="1699525"/>
              <a:ext cx="54" cy="54"/>
            </a:xfrm>
            <a:custGeom>
              <a:rect b="b" l="l" r="r" t="t"/>
              <a:pathLst>
                <a:path extrusionOk="0" h="4" w="4">
                  <a:moveTo>
                    <a:pt x="4" y="4"/>
                  </a:moveTo>
                  <a:lnTo>
                    <a:pt x="0" y="0"/>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4"/>
            <p:cNvSpPr/>
            <p:nvPr/>
          </p:nvSpPr>
          <p:spPr>
            <a:xfrm>
              <a:off x="2187703" y="1681698"/>
              <a:ext cx="258" cy="109"/>
            </a:xfrm>
            <a:custGeom>
              <a:rect b="b" l="l" r="r" t="t"/>
              <a:pathLst>
                <a:path extrusionOk="0" h="8" w="19">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4"/>
            <p:cNvSpPr/>
            <p:nvPr/>
          </p:nvSpPr>
          <p:spPr>
            <a:xfrm>
              <a:off x="2167595" y="1679838"/>
              <a:ext cx="489" cy="163"/>
            </a:xfrm>
            <a:custGeom>
              <a:rect b="b" l="l" r="r" t="t"/>
              <a:pathLst>
                <a:path extrusionOk="0" h="12" w="36">
                  <a:moveTo>
                    <a:pt x="1" y="1"/>
                  </a:moveTo>
                  <a:cubicBezTo>
                    <a:pt x="11" y="8"/>
                    <a:pt x="25" y="11"/>
                    <a:pt x="36" y="4"/>
                  </a:cubicBezTo>
                  <a:cubicBezTo>
                    <a:pt x="25" y="11"/>
                    <a:pt x="1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4"/>
            <p:cNvSpPr/>
            <p:nvPr/>
          </p:nvSpPr>
          <p:spPr>
            <a:xfrm>
              <a:off x="2183711" y="16799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4"/>
            <p:cNvSpPr/>
            <p:nvPr/>
          </p:nvSpPr>
          <p:spPr>
            <a:xfrm>
              <a:off x="2184145" y="168008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4"/>
            <p:cNvSpPr/>
            <p:nvPr/>
          </p:nvSpPr>
          <p:spPr>
            <a:xfrm>
              <a:off x="2183860" y="167998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4"/>
            <p:cNvSpPr/>
            <p:nvPr/>
          </p:nvSpPr>
          <p:spPr>
            <a:xfrm>
              <a:off x="2189794" y="1704318"/>
              <a:ext cx="11324" cy="24833"/>
            </a:xfrm>
            <a:custGeom>
              <a:rect b="b" l="l" r="r" t="t"/>
              <a:pathLst>
                <a:path extrusionOk="0" h="1829" w="834">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4"/>
            <p:cNvSpPr/>
            <p:nvPr/>
          </p:nvSpPr>
          <p:spPr>
            <a:xfrm>
              <a:off x="2121119" y="1644237"/>
              <a:ext cx="52626" cy="23163"/>
            </a:xfrm>
            <a:custGeom>
              <a:rect b="b" l="l" r="r" t="t"/>
              <a:pathLst>
                <a:path extrusionOk="0" h="1706" w="3876">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4"/>
            <p:cNvSpPr/>
            <p:nvPr/>
          </p:nvSpPr>
          <p:spPr>
            <a:xfrm>
              <a:off x="2168545" y="1647618"/>
              <a:ext cx="45838" cy="25064"/>
            </a:xfrm>
            <a:custGeom>
              <a:rect b="b" l="l" r="r" t="t"/>
              <a:pathLst>
                <a:path extrusionOk="0" h="1846" w="3376">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4"/>
            <p:cNvSpPr/>
            <p:nvPr/>
          </p:nvSpPr>
          <p:spPr>
            <a:xfrm>
              <a:off x="2170215" y="16668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4"/>
            <p:cNvSpPr/>
            <p:nvPr/>
          </p:nvSpPr>
          <p:spPr>
            <a:xfrm>
              <a:off x="2170636" y="1667061"/>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4"/>
            <p:cNvSpPr/>
            <p:nvPr/>
          </p:nvSpPr>
          <p:spPr>
            <a:xfrm>
              <a:off x="2175252" y="1670524"/>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4"/>
            <p:cNvSpPr/>
            <p:nvPr/>
          </p:nvSpPr>
          <p:spPr>
            <a:xfrm>
              <a:off x="2182571" y="1671854"/>
              <a:ext cx="2539" cy="733"/>
            </a:xfrm>
            <a:custGeom>
              <a:rect b="b" l="l" r="r" t="t"/>
              <a:pathLst>
                <a:path extrusionOk="0" h="54" w="187">
                  <a:moveTo>
                    <a:pt x="186" y="1"/>
                  </a:moveTo>
                  <a:cubicBezTo>
                    <a:pt x="95" y="29"/>
                    <a:pt x="32" y="43"/>
                    <a:pt x="1" y="53"/>
                  </a:cubicBezTo>
                  <a:cubicBezTo>
                    <a:pt x="29" y="46"/>
                    <a:pt x="78" y="36"/>
                    <a:pt x="134" y="18"/>
                  </a:cubicBezTo>
                  <a:lnTo>
                    <a:pt x="18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4"/>
            <p:cNvSpPr/>
            <p:nvPr/>
          </p:nvSpPr>
          <p:spPr>
            <a:xfrm>
              <a:off x="2175592" y="167080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4"/>
            <p:cNvSpPr/>
            <p:nvPr/>
          </p:nvSpPr>
          <p:spPr>
            <a:xfrm>
              <a:off x="2174587" y="166985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4"/>
            <p:cNvSpPr/>
            <p:nvPr/>
          </p:nvSpPr>
          <p:spPr>
            <a:xfrm>
              <a:off x="2174207" y="1669573"/>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4"/>
            <p:cNvSpPr/>
            <p:nvPr/>
          </p:nvSpPr>
          <p:spPr>
            <a:xfrm>
              <a:off x="2171070" y="1667346"/>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4"/>
            <p:cNvSpPr/>
            <p:nvPr/>
          </p:nvSpPr>
          <p:spPr>
            <a:xfrm>
              <a:off x="2173786" y="1669247"/>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4"/>
            <p:cNvSpPr/>
            <p:nvPr/>
          </p:nvSpPr>
          <p:spPr>
            <a:xfrm>
              <a:off x="2174926" y="16701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4"/>
            <p:cNvSpPr/>
            <p:nvPr/>
          </p:nvSpPr>
          <p:spPr>
            <a:xfrm>
              <a:off x="2171546" y="166767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4"/>
            <p:cNvSpPr/>
            <p:nvPr/>
          </p:nvSpPr>
          <p:spPr>
            <a:xfrm>
              <a:off x="2172971" y="1668623"/>
              <a:ext cx="54" cy="68"/>
            </a:xfrm>
            <a:custGeom>
              <a:rect b="b" l="l" r="r" t="t"/>
              <a:pathLst>
                <a:path extrusionOk="0" h="5" w="4">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4"/>
            <p:cNvSpPr/>
            <p:nvPr/>
          </p:nvSpPr>
          <p:spPr>
            <a:xfrm>
              <a:off x="2173351" y="1668908"/>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4"/>
            <p:cNvSpPr/>
            <p:nvPr/>
          </p:nvSpPr>
          <p:spPr>
            <a:xfrm>
              <a:off x="2174831" y="1654081"/>
              <a:ext cx="54" cy="299"/>
            </a:xfrm>
            <a:custGeom>
              <a:rect b="b" l="l" r="r" t="t"/>
              <a:pathLst>
                <a:path extrusionOk="0" h="22" w="4">
                  <a:moveTo>
                    <a:pt x="4" y="0"/>
                  </a:moveTo>
                  <a:cubicBezTo>
                    <a:pt x="0" y="7"/>
                    <a:pt x="0" y="14"/>
                    <a:pt x="0" y="21"/>
                  </a:cubicBezTo>
                  <a:cubicBezTo>
                    <a:pt x="0" y="14"/>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4"/>
            <p:cNvSpPr/>
            <p:nvPr/>
          </p:nvSpPr>
          <p:spPr>
            <a:xfrm>
              <a:off x="2168599" y="166343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4"/>
            <p:cNvSpPr/>
            <p:nvPr/>
          </p:nvSpPr>
          <p:spPr>
            <a:xfrm>
              <a:off x="2168409" y="166387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4"/>
            <p:cNvSpPr/>
            <p:nvPr/>
          </p:nvSpPr>
          <p:spPr>
            <a:xfrm>
              <a:off x="2168450" y="1663680"/>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4"/>
            <p:cNvSpPr/>
            <p:nvPr/>
          </p:nvSpPr>
          <p:spPr>
            <a:xfrm>
              <a:off x="2168735" y="166334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4"/>
            <p:cNvSpPr/>
            <p:nvPr/>
          </p:nvSpPr>
          <p:spPr>
            <a:xfrm>
              <a:off x="2168694" y="166334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4"/>
            <p:cNvSpPr/>
            <p:nvPr/>
          </p:nvSpPr>
          <p:spPr>
            <a:xfrm>
              <a:off x="2168640" y="166339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4"/>
            <p:cNvSpPr/>
            <p:nvPr/>
          </p:nvSpPr>
          <p:spPr>
            <a:xfrm>
              <a:off x="2168504" y="16635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4"/>
            <p:cNvSpPr/>
            <p:nvPr/>
          </p:nvSpPr>
          <p:spPr>
            <a:xfrm>
              <a:off x="2174872" y="1653891"/>
              <a:ext cx="68" cy="109"/>
            </a:xfrm>
            <a:custGeom>
              <a:rect b="b" l="l" r="r" t="t"/>
              <a:pathLst>
                <a:path extrusionOk="0" h="8" w="5">
                  <a:moveTo>
                    <a:pt x="4" y="0"/>
                  </a:moveTo>
                  <a:lnTo>
                    <a:pt x="4" y="0"/>
                  </a:lnTo>
                  <a:cubicBezTo>
                    <a:pt x="4" y="0"/>
                    <a:pt x="1" y="4"/>
                    <a:pt x="1" y="7"/>
                  </a:cubicBezTo>
                  <a:cubicBezTo>
                    <a:pt x="4" y="4"/>
                    <a:pt x="4" y="0"/>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4"/>
            <p:cNvSpPr/>
            <p:nvPr/>
          </p:nvSpPr>
          <p:spPr>
            <a:xfrm>
              <a:off x="2141078" y="1625270"/>
              <a:ext cx="43597" cy="21317"/>
            </a:xfrm>
            <a:custGeom>
              <a:rect b="b" l="l" r="r" t="t"/>
              <a:pathLst>
                <a:path extrusionOk="0" h="1570" w="3211">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4"/>
            <p:cNvSpPr/>
            <p:nvPr/>
          </p:nvSpPr>
          <p:spPr>
            <a:xfrm>
              <a:off x="2183195" y="1635589"/>
              <a:ext cx="1534" cy="2390"/>
            </a:xfrm>
            <a:custGeom>
              <a:rect b="b" l="l" r="r" t="t"/>
              <a:pathLst>
                <a:path extrusionOk="0" h="176" w="113">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4"/>
            <p:cNvSpPr/>
            <p:nvPr/>
          </p:nvSpPr>
          <p:spPr>
            <a:xfrm>
              <a:off x="2161756" y="1626465"/>
              <a:ext cx="774" cy="394"/>
            </a:xfrm>
            <a:custGeom>
              <a:rect b="b" l="l" r="r" t="t"/>
              <a:pathLst>
                <a:path extrusionOk="0" h="29" w="57">
                  <a:moveTo>
                    <a:pt x="0" y="0"/>
                  </a:moveTo>
                  <a:cubicBezTo>
                    <a:pt x="18" y="11"/>
                    <a:pt x="35" y="18"/>
                    <a:pt x="56" y="28"/>
                  </a:cubicBezTo>
                  <a:cubicBezTo>
                    <a:pt x="35" y="18"/>
                    <a:pt x="1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4"/>
            <p:cNvSpPr/>
            <p:nvPr/>
          </p:nvSpPr>
          <p:spPr>
            <a:xfrm>
              <a:off x="2162612" y="1626885"/>
              <a:ext cx="720" cy="299"/>
            </a:xfrm>
            <a:custGeom>
              <a:rect b="b" l="l" r="r" t="t"/>
              <a:pathLst>
                <a:path extrusionOk="0" h="22" w="53">
                  <a:moveTo>
                    <a:pt x="0" y="1"/>
                  </a:moveTo>
                  <a:lnTo>
                    <a:pt x="0" y="1"/>
                  </a:lnTo>
                  <a:cubicBezTo>
                    <a:pt x="18" y="11"/>
                    <a:pt x="39" y="18"/>
                    <a:pt x="53" y="22"/>
                  </a:cubicBezTo>
                  <a:cubicBezTo>
                    <a:pt x="39"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4"/>
            <p:cNvSpPr/>
            <p:nvPr/>
          </p:nvSpPr>
          <p:spPr>
            <a:xfrm>
              <a:off x="2183046" y="1635439"/>
              <a:ext cx="68" cy="68"/>
            </a:xfrm>
            <a:custGeom>
              <a:rect b="b" l="l" r="r" t="t"/>
              <a:pathLst>
                <a:path extrusionOk="0" h="5" w="5">
                  <a:moveTo>
                    <a:pt x="1" y="1"/>
                  </a:moveTo>
                  <a:lnTo>
                    <a:pt x="1" y="1"/>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4"/>
            <p:cNvSpPr/>
            <p:nvPr/>
          </p:nvSpPr>
          <p:spPr>
            <a:xfrm>
              <a:off x="2160711" y="1625894"/>
              <a:ext cx="815" cy="489"/>
            </a:xfrm>
            <a:custGeom>
              <a:rect b="b" l="l" r="r" t="t"/>
              <a:pathLst>
                <a:path extrusionOk="0" h="36" w="60">
                  <a:moveTo>
                    <a:pt x="0" y="0"/>
                  </a:moveTo>
                  <a:cubicBezTo>
                    <a:pt x="21" y="11"/>
                    <a:pt x="42" y="25"/>
                    <a:pt x="60" y="35"/>
                  </a:cubicBezTo>
                  <a:cubicBezTo>
                    <a:pt x="42" y="25"/>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4"/>
            <p:cNvSpPr/>
            <p:nvPr/>
          </p:nvSpPr>
          <p:spPr>
            <a:xfrm>
              <a:off x="2159801" y="1625270"/>
              <a:ext cx="869" cy="584"/>
            </a:xfrm>
            <a:custGeom>
              <a:rect b="b" l="l" r="r" t="t"/>
              <a:pathLst>
                <a:path extrusionOk="0" h="43" w="64">
                  <a:moveTo>
                    <a:pt x="1" y="1"/>
                  </a:moveTo>
                  <a:cubicBezTo>
                    <a:pt x="22" y="15"/>
                    <a:pt x="43" y="29"/>
                    <a:pt x="64" y="43"/>
                  </a:cubicBezTo>
                  <a:cubicBezTo>
                    <a:pt x="43" y="29"/>
                    <a:pt x="22"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4"/>
            <p:cNvSpPr/>
            <p:nvPr/>
          </p:nvSpPr>
          <p:spPr>
            <a:xfrm>
              <a:off x="2166359" y="1644333"/>
              <a:ext cx="204" cy="163"/>
            </a:xfrm>
            <a:custGeom>
              <a:rect b="b" l="l" r="r" t="t"/>
              <a:pathLst>
                <a:path extrusionOk="0" h="12" w="15">
                  <a:moveTo>
                    <a:pt x="1" y="1"/>
                  </a:moveTo>
                  <a:cubicBezTo>
                    <a:pt x="8" y="4"/>
                    <a:pt x="11" y="8"/>
                    <a:pt x="15" y="11"/>
                  </a:cubicBezTo>
                  <a:cubicBezTo>
                    <a:pt x="11"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4"/>
            <p:cNvSpPr/>
            <p:nvPr/>
          </p:nvSpPr>
          <p:spPr>
            <a:xfrm>
              <a:off x="2156855" y="164647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4"/>
            <p:cNvSpPr/>
            <p:nvPr/>
          </p:nvSpPr>
          <p:spPr>
            <a:xfrm>
              <a:off x="2157045" y="1646423"/>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4"/>
            <p:cNvSpPr/>
            <p:nvPr/>
          </p:nvSpPr>
          <p:spPr>
            <a:xfrm>
              <a:off x="2156570" y="1646518"/>
              <a:ext cx="204" cy="68"/>
            </a:xfrm>
            <a:custGeom>
              <a:rect b="b" l="l" r="r" t="t"/>
              <a:pathLst>
                <a:path extrusionOk="0" h="5" w="15">
                  <a:moveTo>
                    <a:pt x="1" y="4"/>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4"/>
            <p:cNvSpPr/>
            <p:nvPr/>
          </p:nvSpPr>
          <p:spPr>
            <a:xfrm>
              <a:off x="2157384" y="1646233"/>
              <a:ext cx="149" cy="109"/>
            </a:xfrm>
            <a:custGeom>
              <a:rect b="b" l="l" r="r" t="t"/>
              <a:pathLst>
                <a:path extrusionOk="0" h="8" w="11">
                  <a:moveTo>
                    <a:pt x="0" y="8"/>
                  </a:moveTo>
                  <a:cubicBezTo>
                    <a:pt x="4" y="4"/>
                    <a:pt x="7" y="4"/>
                    <a:pt x="11" y="1"/>
                  </a:cubicBezTo>
                  <a:cubicBezTo>
                    <a:pt x="7" y="4"/>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4"/>
            <p:cNvSpPr/>
            <p:nvPr/>
          </p:nvSpPr>
          <p:spPr>
            <a:xfrm>
              <a:off x="2165028" y="1643531"/>
              <a:ext cx="1059" cy="584"/>
            </a:xfrm>
            <a:custGeom>
              <a:rect b="b" l="l" r="r" t="t"/>
              <a:pathLst>
                <a:path extrusionOk="0" h="43" w="78">
                  <a:moveTo>
                    <a:pt x="1" y="0"/>
                  </a:moveTo>
                  <a:cubicBezTo>
                    <a:pt x="29" y="11"/>
                    <a:pt x="53" y="25"/>
                    <a:pt x="78" y="42"/>
                  </a:cubicBezTo>
                  <a:cubicBezTo>
                    <a:pt x="53" y="25"/>
                    <a:pt x="29"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4"/>
            <p:cNvSpPr/>
            <p:nvPr/>
          </p:nvSpPr>
          <p:spPr>
            <a:xfrm>
              <a:off x="2157235" y="164638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4"/>
            <p:cNvSpPr/>
            <p:nvPr/>
          </p:nvSpPr>
          <p:spPr>
            <a:xfrm>
              <a:off x="2160561" y="1642432"/>
              <a:ext cx="1303" cy="204"/>
            </a:xfrm>
            <a:custGeom>
              <a:rect b="b" l="l" r="r" t="t"/>
              <a:pathLst>
                <a:path extrusionOk="0" h="15" w="96">
                  <a:moveTo>
                    <a:pt x="1" y="1"/>
                  </a:moveTo>
                  <a:cubicBezTo>
                    <a:pt x="25" y="4"/>
                    <a:pt x="60" y="8"/>
                    <a:pt x="95" y="15"/>
                  </a:cubicBezTo>
                  <a:cubicBezTo>
                    <a:pt x="60" y="8"/>
                    <a:pt x="29"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4"/>
            <p:cNvSpPr/>
            <p:nvPr/>
          </p:nvSpPr>
          <p:spPr>
            <a:xfrm>
              <a:off x="2164458" y="1643287"/>
              <a:ext cx="489" cy="204"/>
            </a:xfrm>
            <a:custGeom>
              <a:rect b="b" l="l" r="r" t="t"/>
              <a:pathLst>
                <a:path extrusionOk="0" h="15" w="36">
                  <a:moveTo>
                    <a:pt x="1" y="1"/>
                  </a:moveTo>
                  <a:cubicBezTo>
                    <a:pt x="15" y="4"/>
                    <a:pt x="25" y="8"/>
                    <a:pt x="36" y="15"/>
                  </a:cubicBezTo>
                  <a:cubicBezTo>
                    <a:pt x="25" y="8"/>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4"/>
            <p:cNvSpPr/>
            <p:nvPr/>
          </p:nvSpPr>
          <p:spPr>
            <a:xfrm>
              <a:off x="2162136" y="1642676"/>
              <a:ext cx="2200" cy="584"/>
            </a:xfrm>
            <a:custGeom>
              <a:rect b="b" l="l" r="r" t="t"/>
              <a:pathLst>
                <a:path extrusionOk="0" h="43" w="162">
                  <a:moveTo>
                    <a:pt x="0" y="0"/>
                  </a:moveTo>
                  <a:cubicBezTo>
                    <a:pt x="56" y="7"/>
                    <a:pt x="109" y="21"/>
                    <a:pt x="161" y="42"/>
                  </a:cubicBezTo>
                  <a:cubicBezTo>
                    <a:pt x="109" y="21"/>
                    <a:pt x="5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4"/>
            <p:cNvSpPr/>
            <p:nvPr/>
          </p:nvSpPr>
          <p:spPr>
            <a:xfrm>
              <a:off x="2156244" y="1646614"/>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4"/>
            <p:cNvSpPr/>
            <p:nvPr/>
          </p:nvSpPr>
          <p:spPr>
            <a:xfrm>
              <a:off x="2154628" y="1646614"/>
              <a:ext cx="1195" cy="54"/>
            </a:xfrm>
            <a:custGeom>
              <a:rect b="b" l="l" r="r" t="t"/>
              <a:pathLst>
                <a:path extrusionOk="0" h="4" w="88">
                  <a:moveTo>
                    <a:pt x="0" y="1"/>
                  </a:moveTo>
                  <a:cubicBezTo>
                    <a:pt x="16" y="2"/>
                    <a:pt x="32" y="3"/>
                    <a:pt x="47" y="3"/>
                  </a:cubicBezTo>
                  <a:cubicBezTo>
                    <a:pt x="61" y="3"/>
                    <a:pt x="75" y="2"/>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4"/>
            <p:cNvSpPr/>
            <p:nvPr/>
          </p:nvSpPr>
          <p:spPr>
            <a:xfrm>
              <a:off x="2166984" y="1644903"/>
              <a:ext cx="2906" cy="1113"/>
            </a:xfrm>
            <a:custGeom>
              <a:rect b="b" l="l" r="r" t="t"/>
              <a:pathLst>
                <a:path extrusionOk="0" h="82" w="214">
                  <a:moveTo>
                    <a:pt x="214" y="67"/>
                  </a:moveTo>
                  <a:cubicBezTo>
                    <a:pt x="137" y="81"/>
                    <a:pt x="60" y="57"/>
                    <a:pt x="4" y="1"/>
                  </a:cubicBezTo>
                  <a:lnTo>
                    <a:pt x="0" y="1"/>
                  </a:lnTo>
                  <a:lnTo>
                    <a:pt x="4" y="1"/>
                  </a:lnTo>
                  <a:cubicBezTo>
                    <a:pt x="60" y="57"/>
                    <a:pt x="137" y="81"/>
                    <a:pt x="214"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4"/>
            <p:cNvSpPr/>
            <p:nvPr/>
          </p:nvSpPr>
          <p:spPr>
            <a:xfrm>
              <a:off x="2154248" y="1646614"/>
              <a:ext cx="394" cy="14"/>
            </a:xfrm>
            <a:custGeom>
              <a:rect b="b" l="l" r="r" t="t"/>
              <a:pathLst>
                <a:path extrusionOk="0" h="1" w="29">
                  <a:moveTo>
                    <a:pt x="0" y="1"/>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4"/>
            <p:cNvSpPr/>
            <p:nvPr/>
          </p:nvSpPr>
          <p:spPr>
            <a:xfrm>
              <a:off x="2153813" y="1646573"/>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4"/>
            <p:cNvSpPr/>
            <p:nvPr/>
          </p:nvSpPr>
          <p:spPr>
            <a:xfrm>
              <a:off x="2153433" y="1646518"/>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4"/>
            <p:cNvSpPr/>
            <p:nvPr/>
          </p:nvSpPr>
          <p:spPr>
            <a:xfrm>
              <a:off x="2171641" y="1645052"/>
              <a:ext cx="1100" cy="530"/>
            </a:xfrm>
            <a:custGeom>
              <a:rect b="b" l="l" r="r" t="t"/>
              <a:pathLst>
                <a:path extrusionOk="0" h="39" w="81">
                  <a:moveTo>
                    <a:pt x="81" y="39"/>
                  </a:moveTo>
                  <a:lnTo>
                    <a:pt x="81" y="39"/>
                  </a:lnTo>
                  <a:lnTo>
                    <a:pt x="67" y="0"/>
                  </a:lnTo>
                  <a:lnTo>
                    <a:pt x="0" y="25"/>
                  </a:lnTo>
                  <a:lnTo>
                    <a:pt x="6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4"/>
            <p:cNvSpPr/>
            <p:nvPr/>
          </p:nvSpPr>
          <p:spPr>
            <a:xfrm>
              <a:off x="2152958" y="1646478"/>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4"/>
            <p:cNvSpPr/>
            <p:nvPr/>
          </p:nvSpPr>
          <p:spPr>
            <a:xfrm>
              <a:off x="2155864" y="1646614"/>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4"/>
            <p:cNvSpPr/>
            <p:nvPr/>
          </p:nvSpPr>
          <p:spPr>
            <a:xfrm>
              <a:off x="2152768" y="1646423"/>
              <a:ext cx="109" cy="14"/>
            </a:xfrm>
            <a:custGeom>
              <a:rect b="b" l="l" r="r" t="t"/>
              <a:pathLst>
                <a:path extrusionOk="0" h="1" w="8">
                  <a:moveTo>
                    <a:pt x="1" y="1"/>
                  </a:moveTo>
                  <a:lnTo>
                    <a:pt x="1" y="1"/>
                  </a:ln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4"/>
            <p:cNvSpPr/>
            <p:nvPr/>
          </p:nvSpPr>
          <p:spPr>
            <a:xfrm>
              <a:off x="2173637" y="1639417"/>
              <a:ext cx="38709" cy="14569"/>
            </a:xfrm>
            <a:custGeom>
              <a:rect b="b" l="l" r="r" t="t"/>
              <a:pathLst>
                <a:path extrusionOk="0" h="1073" w="2851">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4"/>
            <p:cNvSpPr/>
            <p:nvPr/>
          </p:nvSpPr>
          <p:spPr>
            <a:xfrm>
              <a:off x="2211667" y="1642866"/>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4"/>
            <p:cNvSpPr/>
            <p:nvPr/>
          </p:nvSpPr>
          <p:spPr>
            <a:xfrm>
              <a:off x="2209332" y="164214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4"/>
            <p:cNvSpPr/>
            <p:nvPr/>
          </p:nvSpPr>
          <p:spPr>
            <a:xfrm>
              <a:off x="2200343" y="1640341"/>
              <a:ext cx="3014" cy="489"/>
            </a:xfrm>
            <a:custGeom>
              <a:rect b="b" l="l" r="r" t="t"/>
              <a:pathLst>
                <a:path extrusionOk="0" h="36" w="222">
                  <a:moveTo>
                    <a:pt x="222" y="32"/>
                  </a:moveTo>
                  <a:cubicBezTo>
                    <a:pt x="145" y="36"/>
                    <a:pt x="71" y="25"/>
                    <a:pt x="1" y="1"/>
                  </a:cubicBezTo>
                  <a:cubicBezTo>
                    <a:pt x="71" y="25"/>
                    <a:pt x="145" y="36"/>
                    <a:pt x="2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4"/>
            <p:cNvSpPr/>
            <p:nvPr/>
          </p:nvSpPr>
          <p:spPr>
            <a:xfrm>
              <a:off x="2212088" y="1642961"/>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4"/>
            <p:cNvSpPr/>
            <p:nvPr/>
          </p:nvSpPr>
          <p:spPr>
            <a:xfrm>
              <a:off x="2209807" y="164233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4"/>
            <p:cNvSpPr/>
            <p:nvPr/>
          </p:nvSpPr>
          <p:spPr>
            <a:xfrm>
              <a:off x="2209481" y="1642201"/>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4"/>
            <p:cNvSpPr/>
            <p:nvPr/>
          </p:nvSpPr>
          <p:spPr>
            <a:xfrm>
              <a:off x="2209576" y="1642242"/>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4"/>
            <p:cNvSpPr/>
            <p:nvPr/>
          </p:nvSpPr>
          <p:spPr>
            <a:xfrm>
              <a:off x="2209291" y="1642051"/>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4"/>
            <p:cNvSpPr/>
            <p:nvPr/>
          </p:nvSpPr>
          <p:spPr>
            <a:xfrm>
              <a:off x="2209956" y="1642432"/>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4"/>
            <p:cNvSpPr/>
            <p:nvPr/>
          </p:nvSpPr>
          <p:spPr>
            <a:xfrm>
              <a:off x="2185802" y="1639390"/>
              <a:ext cx="353" cy="258"/>
            </a:xfrm>
            <a:custGeom>
              <a:rect b="b" l="l" r="r" t="t"/>
              <a:pathLst>
                <a:path extrusionOk="0" h="19" w="26">
                  <a:moveTo>
                    <a:pt x="25" y="18"/>
                  </a:moveTo>
                  <a:cubicBezTo>
                    <a:pt x="18" y="11"/>
                    <a:pt x="8" y="8"/>
                    <a:pt x="1" y="1"/>
                  </a:cubicBezTo>
                  <a:lnTo>
                    <a:pt x="1" y="1"/>
                  </a:ln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4"/>
            <p:cNvSpPr/>
            <p:nvPr/>
          </p:nvSpPr>
          <p:spPr>
            <a:xfrm>
              <a:off x="2209196" y="164201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4"/>
            <p:cNvSpPr/>
            <p:nvPr/>
          </p:nvSpPr>
          <p:spPr>
            <a:xfrm>
              <a:off x="2210187" y="164248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4"/>
            <p:cNvSpPr/>
            <p:nvPr/>
          </p:nvSpPr>
          <p:spPr>
            <a:xfrm>
              <a:off x="2210472" y="1642581"/>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4"/>
            <p:cNvSpPr/>
            <p:nvPr/>
          </p:nvSpPr>
          <p:spPr>
            <a:xfrm>
              <a:off x="2198062" y="1640056"/>
              <a:ext cx="2295" cy="299"/>
            </a:xfrm>
            <a:custGeom>
              <a:rect b="b" l="l" r="r" t="t"/>
              <a:pathLst>
                <a:path extrusionOk="0" h="22" w="169">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4"/>
            <p:cNvSpPr/>
            <p:nvPr/>
          </p:nvSpPr>
          <p:spPr>
            <a:xfrm>
              <a:off x="2210757" y="164267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4"/>
            <p:cNvSpPr/>
            <p:nvPr/>
          </p:nvSpPr>
          <p:spPr>
            <a:xfrm>
              <a:off x="2173501" y="1647713"/>
              <a:ext cx="2145" cy="4195"/>
            </a:xfrm>
            <a:custGeom>
              <a:rect b="b" l="l" r="r" t="t"/>
              <a:pathLst>
                <a:path extrusionOk="0" h="309" w="158">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4"/>
            <p:cNvSpPr/>
            <p:nvPr/>
          </p:nvSpPr>
          <p:spPr>
            <a:xfrm>
              <a:off x="2208286" y="16483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4"/>
            <p:cNvSpPr/>
            <p:nvPr/>
          </p:nvSpPr>
          <p:spPr>
            <a:xfrm>
              <a:off x="2208191" y="164832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4"/>
            <p:cNvSpPr/>
            <p:nvPr/>
          </p:nvSpPr>
          <p:spPr>
            <a:xfrm>
              <a:off x="2209956" y="1649085"/>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4"/>
            <p:cNvSpPr/>
            <p:nvPr/>
          </p:nvSpPr>
          <p:spPr>
            <a:xfrm>
              <a:off x="2209427" y="1648895"/>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4"/>
            <p:cNvSpPr/>
            <p:nvPr/>
          </p:nvSpPr>
          <p:spPr>
            <a:xfrm>
              <a:off x="2208381" y="164847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4"/>
            <p:cNvSpPr/>
            <p:nvPr/>
          </p:nvSpPr>
          <p:spPr>
            <a:xfrm>
              <a:off x="2175632" y="1651895"/>
              <a:ext cx="638" cy="774"/>
            </a:xfrm>
            <a:custGeom>
              <a:rect b="b" l="l" r="r" t="t"/>
              <a:pathLst>
                <a:path extrusionOk="0" h="57" w="47">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4"/>
            <p:cNvSpPr/>
            <p:nvPr/>
          </p:nvSpPr>
          <p:spPr>
            <a:xfrm>
              <a:off x="2208531" y="1648514"/>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4"/>
            <p:cNvSpPr/>
            <p:nvPr/>
          </p:nvSpPr>
          <p:spPr>
            <a:xfrm>
              <a:off x="2208816" y="16486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4"/>
            <p:cNvSpPr/>
            <p:nvPr/>
          </p:nvSpPr>
          <p:spPr>
            <a:xfrm>
              <a:off x="2209047" y="164880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4"/>
            <p:cNvSpPr/>
            <p:nvPr/>
          </p:nvSpPr>
          <p:spPr>
            <a:xfrm>
              <a:off x="2175402" y="1651515"/>
              <a:ext cx="530" cy="720"/>
            </a:xfrm>
            <a:custGeom>
              <a:rect b="b" l="l" r="r" t="t"/>
              <a:pathLst>
                <a:path extrusionOk="0" h="53" w="39">
                  <a:moveTo>
                    <a:pt x="0" y="0"/>
                  </a:moveTo>
                  <a:lnTo>
                    <a:pt x="0" y="0"/>
                  </a:lnTo>
                  <a:cubicBezTo>
                    <a:pt x="14" y="21"/>
                    <a:pt x="25" y="35"/>
                    <a:pt x="39" y="53"/>
                  </a:cubicBezTo>
                  <a:lnTo>
                    <a:pt x="21"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4"/>
            <p:cNvSpPr/>
            <p:nvPr/>
          </p:nvSpPr>
          <p:spPr>
            <a:xfrm>
              <a:off x="2174492" y="164632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4"/>
            <p:cNvSpPr/>
            <p:nvPr/>
          </p:nvSpPr>
          <p:spPr>
            <a:xfrm>
              <a:off x="2174356" y="16464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4"/>
            <p:cNvSpPr/>
            <p:nvPr/>
          </p:nvSpPr>
          <p:spPr>
            <a:xfrm>
              <a:off x="2174166" y="164666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4"/>
            <p:cNvSpPr/>
            <p:nvPr/>
          </p:nvSpPr>
          <p:spPr>
            <a:xfrm>
              <a:off x="2174587"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4"/>
            <p:cNvSpPr/>
            <p:nvPr/>
          </p:nvSpPr>
          <p:spPr>
            <a:xfrm>
              <a:off x="2173732" y="164727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4"/>
            <p:cNvSpPr/>
            <p:nvPr/>
          </p:nvSpPr>
          <p:spPr>
            <a:xfrm>
              <a:off x="2173976" y="164689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4"/>
            <p:cNvSpPr/>
            <p:nvPr/>
          </p:nvSpPr>
          <p:spPr>
            <a:xfrm>
              <a:off x="2182910" y="1641345"/>
              <a:ext cx="339" cy="339"/>
            </a:xfrm>
            <a:custGeom>
              <a:rect b="b" l="l" r="r" t="t"/>
              <a:pathLst>
                <a:path extrusionOk="0" h="25" w="25">
                  <a:moveTo>
                    <a:pt x="25" y="0"/>
                  </a:moveTo>
                  <a:cubicBezTo>
                    <a:pt x="14" y="7"/>
                    <a:pt x="7" y="14"/>
                    <a:pt x="0" y="25"/>
                  </a:cubicBezTo>
                  <a:cubicBezTo>
                    <a:pt x="7"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4"/>
            <p:cNvSpPr/>
            <p:nvPr/>
          </p:nvSpPr>
          <p:spPr>
            <a:xfrm>
              <a:off x="2174682"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4"/>
            <p:cNvSpPr/>
            <p:nvPr/>
          </p:nvSpPr>
          <p:spPr>
            <a:xfrm>
              <a:off x="2185517" y="1639390"/>
              <a:ext cx="299" cy="163"/>
            </a:xfrm>
            <a:custGeom>
              <a:rect b="b" l="l" r="r" t="t"/>
              <a:pathLst>
                <a:path extrusionOk="0" h="12" w="22">
                  <a:moveTo>
                    <a:pt x="22" y="1"/>
                  </a:moveTo>
                  <a:lnTo>
                    <a:pt x="1" y="11"/>
                  </a:ln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4"/>
            <p:cNvSpPr/>
            <p:nvPr/>
          </p:nvSpPr>
          <p:spPr>
            <a:xfrm>
              <a:off x="2184906" y="1639635"/>
              <a:ext cx="489" cy="339"/>
            </a:xfrm>
            <a:custGeom>
              <a:rect b="b" l="l" r="r" t="t"/>
              <a:pathLst>
                <a:path extrusionOk="0" h="25" w="36">
                  <a:moveTo>
                    <a:pt x="0" y="25"/>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4"/>
            <p:cNvSpPr/>
            <p:nvPr/>
          </p:nvSpPr>
          <p:spPr>
            <a:xfrm>
              <a:off x="2173501" y="164771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4"/>
            <p:cNvSpPr/>
            <p:nvPr/>
          </p:nvSpPr>
          <p:spPr>
            <a:xfrm>
              <a:off x="2184376" y="1640056"/>
              <a:ext cx="353" cy="299"/>
            </a:xfrm>
            <a:custGeom>
              <a:rect b="b" l="l" r="r" t="t"/>
              <a:pathLst>
                <a:path extrusionOk="0" h="22" w="26">
                  <a:moveTo>
                    <a:pt x="1"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4"/>
            <p:cNvSpPr/>
            <p:nvPr/>
          </p:nvSpPr>
          <p:spPr>
            <a:xfrm>
              <a:off x="2182380" y="1641821"/>
              <a:ext cx="394" cy="489"/>
            </a:xfrm>
            <a:custGeom>
              <a:rect b="b" l="l" r="r" t="t"/>
              <a:pathLst>
                <a:path extrusionOk="0" h="36" w="29">
                  <a:moveTo>
                    <a:pt x="1" y="35"/>
                  </a:moveTo>
                  <a:cubicBezTo>
                    <a:pt x="11" y="25"/>
                    <a:pt x="22" y="11"/>
                    <a:pt x="29" y="0"/>
                  </a:cubicBezTo>
                  <a:cubicBezTo>
                    <a:pt x="22" y="11"/>
                    <a:pt x="11"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4"/>
            <p:cNvSpPr/>
            <p:nvPr/>
          </p:nvSpPr>
          <p:spPr>
            <a:xfrm>
              <a:off x="2183860" y="1640490"/>
              <a:ext cx="339" cy="244"/>
            </a:xfrm>
            <a:custGeom>
              <a:rect b="b" l="l" r="r" t="t"/>
              <a:pathLst>
                <a:path extrusionOk="0" h="18" w="25">
                  <a:moveTo>
                    <a:pt x="0"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4"/>
            <p:cNvSpPr/>
            <p:nvPr/>
          </p:nvSpPr>
          <p:spPr>
            <a:xfrm>
              <a:off x="2183385" y="1640911"/>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4"/>
            <p:cNvSpPr/>
            <p:nvPr/>
          </p:nvSpPr>
          <p:spPr>
            <a:xfrm>
              <a:off x="2173501" y="1647754"/>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4"/>
            <p:cNvSpPr/>
            <p:nvPr/>
          </p:nvSpPr>
          <p:spPr>
            <a:xfrm>
              <a:off x="1977808" y="1708880"/>
              <a:ext cx="22865" cy="43584"/>
            </a:xfrm>
            <a:custGeom>
              <a:rect b="b" l="l" r="r" t="t"/>
              <a:pathLst>
                <a:path extrusionOk="0" h="3210" w="1684">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4"/>
            <p:cNvSpPr/>
            <p:nvPr/>
          </p:nvSpPr>
          <p:spPr>
            <a:xfrm>
              <a:off x="2073964" y="1600939"/>
              <a:ext cx="27440" cy="23163"/>
            </a:xfrm>
            <a:custGeom>
              <a:rect b="b" l="l" r="r" t="t"/>
              <a:pathLst>
                <a:path extrusionOk="0" h="1706" w="2021">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4"/>
            <p:cNvSpPr/>
            <p:nvPr/>
          </p:nvSpPr>
          <p:spPr>
            <a:xfrm>
              <a:off x="2092647" y="1634489"/>
              <a:ext cx="2865" cy="4114"/>
            </a:xfrm>
            <a:custGeom>
              <a:rect b="b" l="l" r="r" t="t"/>
              <a:pathLst>
                <a:path extrusionOk="0" h="303" w="211">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4"/>
            <p:cNvSpPr/>
            <p:nvPr/>
          </p:nvSpPr>
          <p:spPr>
            <a:xfrm>
              <a:off x="2068873" y="1620273"/>
              <a:ext cx="26014" cy="18194"/>
            </a:xfrm>
            <a:custGeom>
              <a:rect b="b" l="l" r="r" t="t"/>
              <a:pathLst>
                <a:path extrusionOk="0" h="1340" w="1916">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4"/>
            <p:cNvSpPr/>
            <p:nvPr/>
          </p:nvSpPr>
          <p:spPr>
            <a:xfrm>
              <a:off x="2073244" y="1623043"/>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4"/>
            <p:cNvSpPr/>
            <p:nvPr/>
          </p:nvSpPr>
          <p:spPr>
            <a:xfrm>
              <a:off x="2091547" y="1625134"/>
              <a:ext cx="543" cy="530"/>
            </a:xfrm>
            <a:custGeom>
              <a:rect b="b" l="l" r="r" t="t"/>
              <a:pathLst>
                <a:path extrusionOk="0" h="39" w="40">
                  <a:moveTo>
                    <a:pt x="1" y="0"/>
                  </a:moveTo>
                  <a:cubicBezTo>
                    <a:pt x="11" y="14"/>
                    <a:pt x="25" y="25"/>
                    <a:pt x="39" y="39"/>
                  </a:cubicBezTo>
                  <a:cubicBezTo>
                    <a:pt x="25" y="25"/>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4"/>
            <p:cNvSpPr/>
            <p:nvPr/>
          </p:nvSpPr>
          <p:spPr>
            <a:xfrm>
              <a:off x="2074480" y="162336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4"/>
            <p:cNvSpPr/>
            <p:nvPr/>
          </p:nvSpPr>
          <p:spPr>
            <a:xfrm>
              <a:off x="2072769" y="1622853"/>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4"/>
            <p:cNvSpPr/>
            <p:nvPr/>
          </p:nvSpPr>
          <p:spPr>
            <a:xfrm>
              <a:off x="2072253" y="162260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4"/>
            <p:cNvSpPr/>
            <p:nvPr/>
          </p:nvSpPr>
          <p:spPr>
            <a:xfrm>
              <a:off x="2074005" y="1623274"/>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4"/>
            <p:cNvSpPr/>
            <p:nvPr/>
          </p:nvSpPr>
          <p:spPr>
            <a:xfrm>
              <a:off x="2073679" y="1623179"/>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4"/>
            <p:cNvSpPr/>
            <p:nvPr/>
          </p:nvSpPr>
          <p:spPr>
            <a:xfrm>
              <a:off x="2074249" y="1623328"/>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4"/>
            <p:cNvSpPr/>
            <p:nvPr/>
          </p:nvSpPr>
          <p:spPr>
            <a:xfrm>
              <a:off x="2092212" y="1625745"/>
              <a:ext cx="638" cy="543"/>
            </a:xfrm>
            <a:custGeom>
              <a:rect b="b" l="l" r="r" t="t"/>
              <a:pathLst>
                <a:path extrusionOk="0" h="40" w="47">
                  <a:moveTo>
                    <a:pt x="1" y="1"/>
                  </a:moveTo>
                  <a:cubicBezTo>
                    <a:pt x="15" y="15"/>
                    <a:pt x="29" y="25"/>
                    <a:pt x="46" y="39"/>
                  </a:cubicBezTo>
                  <a:cubicBezTo>
                    <a:pt x="29" y="25"/>
                    <a:pt x="1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4"/>
            <p:cNvSpPr/>
            <p:nvPr/>
          </p:nvSpPr>
          <p:spPr>
            <a:xfrm>
              <a:off x="2091031" y="163572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4"/>
            <p:cNvSpPr/>
            <p:nvPr/>
          </p:nvSpPr>
          <p:spPr>
            <a:xfrm>
              <a:off x="2091167" y="1635208"/>
              <a:ext cx="109" cy="204"/>
            </a:xfrm>
            <a:custGeom>
              <a:rect b="b" l="l" r="r" t="t"/>
              <a:pathLst>
                <a:path extrusionOk="0" h="15" w="8">
                  <a:moveTo>
                    <a:pt x="8"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4"/>
            <p:cNvSpPr/>
            <p:nvPr/>
          </p:nvSpPr>
          <p:spPr>
            <a:xfrm>
              <a:off x="2091547" y="1634353"/>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4"/>
            <p:cNvSpPr/>
            <p:nvPr/>
          </p:nvSpPr>
          <p:spPr>
            <a:xfrm>
              <a:off x="2092362" y="1633213"/>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4"/>
            <p:cNvSpPr/>
            <p:nvPr/>
          </p:nvSpPr>
          <p:spPr>
            <a:xfrm>
              <a:off x="2092117" y="16335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4"/>
            <p:cNvSpPr/>
            <p:nvPr/>
          </p:nvSpPr>
          <p:spPr>
            <a:xfrm>
              <a:off x="2092647" y="163292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4"/>
            <p:cNvSpPr/>
            <p:nvPr/>
          </p:nvSpPr>
          <p:spPr>
            <a:xfrm>
              <a:off x="2091832" y="163397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4"/>
            <p:cNvSpPr/>
            <p:nvPr/>
          </p:nvSpPr>
          <p:spPr>
            <a:xfrm>
              <a:off x="2090746" y="1637734"/>
              <a:ext cx="14" cy="95"/>
            </a:xfrm>
            <a:custGeom>
              <a:rect b="b" l="l" r="r" t="t"/>
              <a:pathLst>
                <a:path extrusionOk="0" h="7"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4"/>
            <p:cNvSpPr/>
            <p:nvPr/>
          </p:nvSpPr>
          <p:spPr>
            <a:xfrm>
              <a:off x="2093448" y="163226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4"/>
            <p:cNvSpPr/>
            <p:nvPr/>
          </p:nvSpPr>
          <p:spPr>
            <a:xfrm>
              <a:off x="2090936" y="1636254"/>
              <a:ext cx="54" cy="244"/>
            </a:xfrm>
            <a:custGeom>
              <a:rect b="b" l="l" r="r" t="t"/>
              <a:pathLst>
                <a:path extrusionOk="0" h="18" w="4">
                  <a:moveTo>
                    <a:pt x="4" y="0"/>
                  </a:moveTo>
                  <a:lnTo>
                    <a:pt x="4" y="0"/>
                  </a:lnTo>
                  <a:cubicBezTo>
                    <a:pt x="0" y="7"/>
                    <a:pt x="0" y="11"/>
                    <a:pt x="0" y="18"/>
                  </a:cubicBezTo>
                  <a:cubicBezTo>
                    <a:pt x="0"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4"/>
            <p:cNvSpPr/>
            <p:nvPr/>
          </p:nvSpPr>
          <p:spPr>
            <a:xfrm>
              <a:off x="2090841" y="1636919"/>
              <a:ext cx="14" cy="204"/>
            </a:xfrm>
            <a:custGeom>
              <a:rect b="b" l="l" r="r" t="t"/>
              <a:pathLst>
                <a:path extrusionOk="0" h="15" w="1">
                  <a:moveTo>
                    <a:pt x="0" y="0"/>
                  </a:moveTo>
                  <a:cubicBezTo>
                    <a:pt x="0" y="4"/>
                    <a:pt x="0" y="7"/>
                    <a:pt x="0" y="14"/>
                  </a:cubicBez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4"/>
            <p:cNvSpPr/>
            <p:nvPr/>
          </p:nvSpPr>
          <p:spPr>
            <a:xfrm>
              <a:off x="2091357" y="163477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4"/>
            <p:cNvSpPr/>
            <p:nvPr/>
          </p:nvSpPr>
          <p:spPr>
            <a:xfrm>
              <a:off x="2093163" y="163245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4"/>
            <p:cNvSpPr/>
            <p:nvPr/>
          </p:nvSpPr>
          <p:spPr>
            <a:xfrm>
              <a:off x="2092878" y="163268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4"/>
            <p:cNvSpPr/>
            <p:nvPr/>
          </p:nvSpPr>
          <p:spPr>
            <a:xfrm>
              <a:off x="2199162" y="1650755"/>
              <a:ext cx="65131" cy="41439"/>
            </a:xfrm>
            <a:custGeom>
              <a:rect b="b" l="l" r="r" t="t"/>
              <a:pathLst>
                <a:path extrusionOk="0" h="3052" w="4797">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4"/>
            <p:cNvSpPr/>
            <p:nvPr/>
          </p:nvSpPr>
          <p:spPr>
            <a:xfrm>
              <a:off x="2215795" y="1653321"/>
              <a:ext cx="353" cy="720"/>
            </a:xfrm>
            <a:custGeom>
              <a:rect b="b" l="l" r="r" t="t"/>
              <a:pathLst>
                <a:path extrusionOk="0" h="53" w="26">
                  <a:moveTo>
                    <a:pt x="1" y="53"/>
                  </a:moveTo>
                  <a:cubicBezTo>
                    <a:pt x="11" y="35"/>
                    <a:pt x="18" y="18"/>
                    <a:pt x="25" y="0"/>
                  </a:cubicBezTo>
                  <a:lnTo>
                    <a:pt x="25" y="0"/>
                  </a:lnTo>
                  <a:cubicBezTo>
                    <a:pt x="18" y="18"/>
                    <a:pt x="11" y="35"/>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4"/>
            <p:cNvSpPr/>
            <p:nvPr/>
          </p:nvSpPr>
          <p:spPr>
            <a:xfrm>
              <a:off x="2214654" y="1654841"/>
              <a:ext cx="353" cy="244"/>
            </a:xfrm>
            <a:custGeom>
              <a:rect b="b" l="l" r="r" t="t"/>
              <a:pathLst>
                <a:path extrusionOk="0" h="18" w="26">
                  <a:moveTo>
                    <a:pt x="1" y="18"/>
                  </a:move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4"/>
            <p:cNvSpPr/>
            <p:nvPr/>
          </p:nvSpPr>
          <p:spPr>
            <a:xfrm>
              <a:off x="2199108" y="1671623"/>
              <a:ext cx="774" cy="489"/>
            </a:xfrm>
            <a:custGeom>
              <a:rect b="b" l="l" r="r" t="t"/>
              <a:pathLst>
                <a:path extrusionOk="0" h="36" w="57">
                  <a:moveTo>
                    <a:pt x="57" y="0"/>
                  </a:moveTo>
                  <a:cubicBezTo>
                    <a:pt x="36" y="14"/>
                    <a:pt x="15" y="25"/>
                    <a:pt x="1" y="35"/>
                  </a:cubicBezTo>
                  <a:cubicBezTo>
                    <a:pt x="15" y="25"/>
                    <a:pt x="39" y="14"/>
                    <a:pt x="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4"/>
            <p:cNvSpPr/>
            <p:nvPr/>
          </p:nvSpPr>
          <p:spPr>
            <a:xfrm>
              <a:off x="2215319" y="165450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4"/>
            <p:cNvSpPr/>
            <p:nvPr/>
          </p:nvSpPr>
          <p:spPr>
            <a:xfrm>
              <a:off x="2213948" y="1655127"/>
              <a:ext cx="679" cy="434"/>
            </a:xfrm>
            <a:custGeom>
              <a:rect b="b" l="l" r="r" t="t"/>
              <a:pathLst>
                <a:path extrusionOk="0" h="32" w="50">
                  <a:moveTo>
                    <a:pt x="49" y="0"/>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4"/>
            <p:cNvSpPr/>
            <p:nvPr/>
          </p:nvSpPr>
          <p:spPr>
            <a:xfrm>
              <a:off x="2215659" y="1654122"/>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4"/>
            <p:cNvSpPr/>
            <p:nvPr/>
          </p:nvSpPr>
          <p:spPr>
            <a:xfrm>
              <a:off x="2245977" y="1649234"/>
              <a:ext cx="20746" cy="26205"/>
            </a:xfrm>
            <a:custGeom>
              <a:rect b="b" l="l" r="r" t="t"/>
              <a:pathLst>
                <a:path extrusionOk="0" h="1930" w="1528">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4"/>
            <p:cNvSpPr/>
            <p:nvPr/>
          </p:nvSpPr>
          <p:spPr>
            <a:xfrm>
              <a:off x="2249548" y="165649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4"/>
            <p:cNvSpPr/>
            <p:nvPr/>
          </p:nvSpPr>
          <p:spPr>
            <a:xfrm>
              <a:off x="2249304" y="1656172"/>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4"/>
            <p:cNvSpPr/>
            <p:nvPr/>
          </p:nvSpPr>
          <p:spPr>
            <a:xfrm>
              <a:off x="2254776" y="1673714"/>
              <a:ext cx="204" cy="584"/>
            </a:xfrm>
            <a:custGeom>
              <a:rect b="b" l="l" r="r" t="t"/>
              <a:pathLst>
                <a:path extrusionOk="0" h="43" w="15">
                  <a:moveTo>
                    <a:pt x="0" y="0"/>
                  </a:moveTo>
                  <a:cubicBezTo>
                    <a:pt x="4" y="18"/>
                    <a:pt x="11" y="32"/>
                    <a:pt x="14" y="42"/>
                  </a:cubicBezTo>
                  <a:cubicBezTo>
                    <a:pt x="11" y="28"/>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4"/>
            <p:cNvSpPr/>
            <p:nvPr/>
          </p:nvSpPr>
          <p:spPr>
            <a:xfrm>
              <a:off x="2254626" y="1673144"/>
              <a:ext cx="163" cy="625"/>
            </a:xfrm>
            <a:custGeom>
              <a:rect b="b" l="l" r="r" t="t"/>
              <a:pathLst>
                <a:path extrusionOk="0" h="46" w="12">
                  <a:moveTo>
                    <a:pt x="1" y="0"/>
                  </a:moveTo>
                  <a:lnTo>
                    <a:pt x="1" y="0"/>
                  </a:lnTo>
                  <a:cubicBezTo>
                    <a:pt x="4" y="14"/>
                    <a:pt x="8" y="32"/>
                    <a:pt x="11" y="46"/>
                  </a:cubicBezTo>
                  <a:cubicBezTo>
                    <a:pt x="8" y="28"/>
                    <a:pt x="4"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4"/>
            <p:cNvSpPr/>
            <p:nvPr/>
          </p:nvSpPr>
          <p:spPr>
            <a:xfrm>
              <a:off x="2255251" y="1674950"/>
              <a:ext cx="244" cy="434"/>
            </a:xfrm>
            <a:custGeom>
              <a:rect b="b" l="l" r="r" t="t"/>
              <a:pathLst>
                <a:path extrusionOk="0" h="32" w="18">
                  <a:moveTo>
                    <a:pt x="1" y="0"/>
                  </a:moveTo>
                  <a:lnTo>
                    <a:pt x="1" y="0"/>
                  </a:lnTo>
                  <a:cubicBezTo>
                    <a:pt x="7" y="14"/>
                    <a:pt x="11" y="25"/>
                    <a:pt x="18" y="32"/>
                  </a:cubicBezTo>
                  <a:cubicBezTo>
                    <a:pt x="11" y="21"/>
                    <a:pt x="7"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4"/>
            <p:cNvSpPr/>
            <p:nvPr/>
          </p:nvSpPr>
          <p:spPr>
            <a:xfrm>
              <a:off x="2254531" y="1672479"/>
              <a:ext cx="109" cy="489"/>
            </a:xfrm>
            <a:custGeom>
              <a:rect b="b" l="l" r="r" t="t"/>
              <a:pathLst>
                <a:path extrusionOk="0" h="36" w="8">
                  <a:moveTo>
                    <a:pt x="1" y="0"/>
                  </a:moveTo>
                  <a:cubicBezTo>
                    <a:pt x="1" y="11"/>
                    <a:pt x="4" y="25"/>
                    <a:pt x="8" y="35"/>
                  </a:cubicBez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4"/>
            <p:cNvSpPr/>
            <p:nvPr/>
          </p:nvSpPr>
          <p:spPr>
            <a:xfrm>
              <a:off x="2250119" y="1657313"/>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4"/>
            <p:cNvSpPr/>
            <p:nvPr/>
          </p:nvSpPr>
          <p:spPr>
            <a:xfrm>
              <a:off x="2249928" y="1657068"/>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4"/>
            <p:cNvSpPr/>
            <p:nvPr/>
          </p:nvSpPr>
          <p:spPr>
            <a:xfrm>
              <a:off x="2254436" y="1671623"/>
              <a:ext cx="109" cy="679"/>
            </a:xfrm>
            <a:custGeom>
              <a:rect b="b" l="l" r="r" t="t"/>
              <a:pathLst>
                <a:path extrusionOk="0" h="50" w="8">
                  <a:moveTo>
                    <a:pt x="1" y="0"/>
                  </a:moveTo>
                  <a:cubicBezTo>
                    <a:pt x="4" y="18"/>
                    <a:pt x="4" y="35"/>
                    <a:pt x="8" y="49"/>
                  </a:cubicBezTo>
                  <a:cubicBezTo>
                    <a:pt x="8"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4"/>
            <p:cNvSpPr/>
            <p:nvPr/>
          </p:nvSpPr>
          <p:spPr>
            <a:xfrm>
              <a:off x="2249738" y="1656837"/>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4"/>
            <p:cNvSpPr/>
            <p:nvPr/>
          </p:nvSpPr>
          <p:spPr>
            <a:xfrm>
              <a:off x="2255006" y="167442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4"/>
            <p:cNvSpPr/>
            <p:nvPr/>
          </p:nvSpPr>
          <p:spPr>
            <a:xfrm>
              <a:off x="2247933" y="1653796"/>
              <a:ext cx="149" cy="299"/>
            </a:xfrm>
            <a:custGeom>
              <a:rect b="b" l="l" r="r" t="t"/>
              <a:pathLst>
                <a:path extrusionOk="0" h="22" w="11">
                  <a:moveTo>
                    <a:pt x="11"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4"/>
            <p:cNvSpPr/>
            <p:nvPr/>
          </p:nvSpPr>
          <p:spPr>
            <a:xfrm>
              <a:off x="2255482" y="16754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4"/>
            <p:cNvSpPr/>
            <p:nvPr/>
          </p:nvSpPr>
          <p:spPr>
            <a:xfrm>
              <a:off x="2248258" y="1654366"/>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4"/>
            <p:cNvSpPr/>
            <p:nvPr/>
          </p:nvSpPr>
          <p:spPr>
            <a:xfrm>
              <a:off x="2245977" y="1650225"/>
              <a:ext cx="163" cy="353"/>
            </a:xfrm>
            <a:custGeom>
              <a:rect b="b" l="l" r="r" t="t"/>
              <a:pathLst>
                <a:path extrusionOk="0" h="26" w="12">
                  <a:moveTo>
                    <a:pt x="1" y="1"/>
                  </a:moveTo>
                  <a:lnTo>
                    <a:pt x="11" y="2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4"/>
            <p:cNvSpPr/>
            <p:nvPr/>
          </p:nvSpPr>
          <p:spPr>
            <a:xfrm>
              <a:off x="2247593" y="1653226"/>
              <a:ext cx="204" cy="339"/>
            </a:xfrm>
            <a:custGeom>
              <a:rect b="b" l="l" r="r" t="t"/>
              <a:pathLst>
                <a:path extrusionOk="0" h="25" w="15">
                  <a:moveTo>
                    <a:pt x="15"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4"/>
            <p:cNvSpPr/>
            <p:nvPr/>
          </p:nvSpPr>
          <p:spPr>
            <a:xfrm>
              <a:off x="2247267" y="1652601"/>
              <a:ext cx="149" cy="353"/>
            </a:xfrm>
            <a:custGeom>
              <a:rect b="b" l="l" r="r" t="t"/>
              <a:pathLst>
                <a:path extrusionOk="0" h="26" w="11">
                  <a:moveTo>
                    <a:pt x="11"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4"/>
            <p:cNvSpPr/>
            <p:nvPr/>
          </p:nvSpPr>
          <p:spPr>
            <a:xfrm>
              <a:off x="2246697" y="1651610"/>
              <a:ext cx="394" cy="679"/>
            </a:xfrm>
            <a:custGeom>
              <a:rect b="b" l="l" r="r" t="t"/>
              <a:pathLst>
                <a:path extrusionOk="0" h="50" w="29">
                  <a:moveTo>
                    <a:pt x="28" y="49"/>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4"/>
            <p:cNvSpPr/>
            <p:nvPr/>
          </p:nvSpPr>
          <p:spPr>
            <a:xfrm>
              <a:off x="2246317" y="1650890"/>
              <a:ext cx="244" cy="448"/>
            </a:xfrm>
            <a:custGeom>
              <a:rect b="b" l="l" r="r" t="t"/>
              <a:pathLst>
                <a:path extrusionOk="0" h="33" w="18">
                  <a:moveTo>
                    <a:pt x="18"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4"/>
            <p:cNvSpPr/>
            <p:nvPr/>
          </p:nvSpPr>
          <p:spPr>
            <a:xfrm>
              <a:off x="2249073" y="1655792"/>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4"/>
            <p:cNvSpPr/>
            <p:nvPr/>
          </p:nvSpPr>
          <p:spPr>
            <a:xfrm>
              <a:off x="2248829" y="1655357"/>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4"/>
            <p:cNvSpPr/>
            <p:nvPr/>
          </p:nvSpPr>
          <p:spPr>
            <a:xfrm>
              <a:off x="2248544" y="1654882"/>
              <a:ext cx="163" cy="258"/>
            </a:xfrm>
            <a:custGeom>
              <a:rect b="b" l="l" r="r" t="t"/>
              <a:pathLst>
                <a:path extrusionOk="0" h="19" w="12">
                  <a:moveTo>
                    <a:pt x="1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4"/>
            <p:cNvSpPr/>
            <p:nvPr/>
          </p:nvSpPr>
          <p:spPr>
            <a:xfrm>
              <a:off x="2212047" y="1690224"/>
              <a:ext cx="44073" cy="23516"/>
            </a:xfrm>
            <a:custGeom>
              <a:rect b="b" l="l" r="r" t="t"/>
              <a:pathLst>
                <a:path extrusionOk="0" h="1732" w="3246">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4"/>
            <p:cNvSpPr/>
            <p:nvPr/>
          </p:nvSpPr>
          <p:spPr>
            <a:xfrm>
              <a:off x="2240994" y="1708500"/>
              <a:ext cx="339" cy="394"/>
            </a:xfrm>
            <a:custGeom>
              <a:rect b="b" l="l" r="r" t="t"/>
              <a:pathLst>
                <a:path extrusionOk="0" h="29" w="25">
                  <a:moveTo>
                    <a:pt x="0" y="29"/>
                  </a:moveTo>
                  <a:cubicBezTo>
                    <a:pt x="4" y="18"/>
                    <a:pt x="14" y="8"/>
                    <a:pt x="25" y="1"/>
                  </a:cubicBezTo>
                  <a:cubicBezTo>
                    <a:pt x="14" y="8"/>
                    <a:pt x="4"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4"/>
            <p:cNvSpPr/>
            <p:nvPr/>
          </p:nvSpPr>
          <p:spPr>
            <a:xfrm>
              <a:off x="2250784" y="1708364"/>
              <a:ext cx="204" cy="54"/>
            </a:xfrm>
            <a:custGeom>
              <a:rect b="b" l="l" r="r" t="t"/>
              <a:pathLst>
                <a:path extrusionOk="0" h="4" w="15">
                  <a:moveTo>
                    <a:pt x="1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4"/>
            <p:cNvSpPr/>
            <p:nvPr/>
          </p:nvSpPr>
          <p:spPr>
            <a:xfrm>
              <a:off x="2240845" y="170960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4"/>
            <p:cNvSpPr/>
            <p:nvPr/>
          </p:nvSpPr>
          <p:spPr>
            <a:xfrm>
              <a:off x="2251015" y="170826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4"/>
            <p:cNvSpPr/>
            <p:nvPr/>
          </p:nvSpPr>
          <p:spPr>
            <a:xfrm>
              <a:off x="2251259" y="1708215"/>
              <a:ext cx="204" cy="109"/>
            </a:xfrm>
            <a:custGeom>
              <a:rect b="b" l="l" r="r" t="t"/>
              <a:pathLst>
                <a:path extrusionOk="0" h="8" w="15">
                  <a:moveTo>
                    <a:pt x="14" y="1"/>
                  </a:moveTo>
                  <a:lnTo>
                    <a:pt x="14" y="1"/>
                  </a:ln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4"/>
            <p:cNvSpPr/>
            <p:nvPr/>
          </p:nvSpPr>
          <p:spPr>
            <a:xfrm>
              <a:off x="2241605" y="1707644"/>
              <a:ext cx="5485" cy="679"/>
            </a:xfrm>
            <a:custGeom>
              <a:rect b="b" l="l" r="r" t="t"/>
              <a:pathLst>
                <a:path extrusionOk="0" h="50" w="404">
                  <a:moveTo>
                    <a:pt x="1" y="50"/>
                  </a:moveTo>
                  <a:lnTo>
                    <a:pt x="1" y="50"/>
                  </a:lnTo>
                  <a:cubicBezTo>
                    <a:pt x="134" y="15"/>
                    <a:pt x="267" y="1"/>
                    <a:pt x="403" y="4"/>
                  </a:cubicBezTo>
                  <a:cubicBezTo>
                    <a:pt x="267" y="1"/>
                    <a:pt x="134" y="15"/>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4"/>
            <p:cNvSpPr/>
            <p:nvPr/>
          </p:nvSpPr>
          <p:spPr>
            <a:xfrm>
              <a:off x="2241375" y="1708310"/>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4"/>
            <p:cNvSpPr/>
            <p:nvPr/>
          </p:nvSpPr>
          <p:spPr>
            <a:xfrm>
              <a:off x="2250444" y="1708405"/>
              <a:ext cx="299" cy="68"/>
            </a:xfrm>
            <a:custGeom>
              <a:rect b="b" l="l" r="r" t="t"/>
              <a:pathLst>
                <a:path extrusionOk="0" h="5" w="22">
                  <a:moveTo>
                    <a:pt x="22" y="1"/>
                  </a:moveTo>
                  <a:cubicBezTo>
                    <a:pt x="15" y="4"/>
                    <a:pt x="8" y="4"/>
                    <a:pt x="1" y="1"/>
                  </a:cubicBezTo>
                  <a:cubicBezTo>
                    <a:pt x="8" y="4"/>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4"/>
            <p:cNvSpPr/>
            <p:nvPr/>
          </p:nvSpPr>
          <p:spPr>
            <a:xfrm>
              <a:off x="2250214" y="1708459"/>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4"/>
            <p:cNvSpPr/>
            <p:nvPr/>
          </p:nvSpPr>
          <p:spPr>
            <a:xfrm>
              <a:off x="2240899" y="1708934"/>
              <a:ext cx="109" cy="244"/>
            </a:xfrm>
            <a:custGeom>
              <a:rect b="b" l="l" r="r" t="t"/>
              <a:pathLst>
                <a:path extrusionOk="0" h="18" w="8">
                  <a:moveTo>
                    <a:pt x="7" y="0"/>
                  </a:moveTo>
                  <a:cubicBezTo>
                    <a:pt x="4" y="4"/>
                    <a:pt x="0" y="11"/>
                    <a:pt x="0" y="18"/>
                  </a:cubicBezTo>
                  <a:cubicBezTo>
                    <a:pt x="0" y="11"/>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4"/>
            <p:cNvSpPr/>
            <p:nvPr/>
          </p:nvSpPr>
          <p:spPr>
            <a:xfrm>
              <a:off x="2249928" y="1708364"/>
              <a:ext cx="244" cy="54"/>
            </a:xfrm>
            <a:custGeom>
              <a:rect b="b" l="l" r="r" t="t"/>
              <a:pathLst>
                <a:path extrusionOk="0" h="4" w="18">
                  <a:moveTo>
                    <a:pt x="18" y="4"/>
                  </a:moveTo>
                  <a:cubicBezTo>
                    <a:pt x="11" y="4"/>
                    <a:pt x="7" y="0"/>
                    <a:pt x="0" y="0"/>
                  </a:cubicBezTo>
                  <a:cubicBezTo>
                    <a:pt x="7" y="0"/>
                    <a:pt x="11" y="4"/>
                    <a:pt x="1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4"/>
            <p:cNvSpPr/>
            <p:nvPr/>
          </p:nvSpPr>
          <p:spPr>
            <a:xfrm>
              <a:off x="2240845" y="1709165"/>
              <a:ext cx="14" cy="299"/>
            </a:xfrm>
            <a:custGeom>
              <a:rect b="b" l="l" r="r" t="t"/>
              <a:pathLst>
                <a:path extrusionOk="0" h="22" w="1">
                  <a:moveTo>
                    <a:pt x="1" y="1"/>
                  </a:moveTo>
                  <a:cubicBezTo>
                    <a:pt x="1" y="8"/>
                    <a:pt x="1" y="15"/>
                    <a:pt x="1"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4"/>
            <p:cNvSpPr/>
            <p:nvPr/>
          </p:nvSpPr>
          <p:spPr>
            <a:xfrm>
              <a:off x="2255631" y="169357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4"/>
            <p:cNvSpPr/>
            <p:nvPr/>
          </p:nvSpPr>
          <p:spPr>
            <a:xfrm>
              <a:off x="2238849" y="1689396"/>
              <a:ext cx="8187" cy="2200"/>
            </a:xfrm>
            <a:custGeom>
              <a:rect b="b" l="l" r="r" t="t"/>
              <a:pathLst>
                <a:path extrusionOk="0" h="162" w="603">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4"/>
            <p:cNvSpPr/>
            <p:nvPr/>
          </p:nvSpPr>
          <p:spPr>
            <a:xfrm>
              <a:off x="2247023" y="168939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4"/>
            <p:cNvSpPr/>
            <p:nvPr/>
          </p:nvSpPr>
          <p:spPr>
            <a:xfrm>
              <a:off x="2213283" y="1690197"/>
              <a:ext cx="54" cy="14"/>
            </a:xfrm>
            <a:custGeom>
              <a:rect b="b" l="l" r="r" t="t"/>
              <a:pathLst>
                <a:path extrusionOk="0" h="1" w="4">
                  <a:moveTo>
                    <a:pt x="0" y="1"/>
                  </a:moveTo>
                  <a:lnTo>
                    <a:pt x="4"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4"/>
            <p:cNvSpPr/>
            <p:nvPr/>
          </p:nvSpPr>
          <p:spPr>
            <a:xfrm>
              <a:off x="2253581" y="169266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4"/>
            <p:cNvSpPr/>
            <p:nvPr/>
          </p:nvSpPr>
          <p:spPr>
            <a:xfrm>
              <a:off x="2214233" y="1690822"/>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4"/>
            <p:cNvSpPr/>
            <p:nvPr/>
          </p:nvSpPr>
          <p:spPr>
            <a:xfrm>
              <a:off x="2253296" y="1692533"/>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4"/>
            <p:cNvSpPr/>
            <p:nvPr/>
          </p:nvSpPr>
          <p:spPr>
            <a:xfrm>
              <a:off x="2254056" y="1692913"/>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4"/>
            <p:cNvSpPr/>
            <p:nvPr/>
          </p:nvSpPr>
          <p:spPr>
            <a:xfrm>
              <a:off x="2253011" y="1692383"/>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4"/>
            <p:cNvSpPr/>
            <p:nvPr/>
          </p:nvSpPr>
          <p:spPr>
            <a:xfrm>
              <a:off x="2213758" y="169048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4"/>
            <p:cNvSpPr/>
            <p:nvPr/>
          </p:nvSpPr>
          <p:spPr>
            <a:xfrm>
              <a:off x="2214708" y="1691243"/>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4"/>
            <p:cNvSpPr/>
            <p:nvPr/>
          </p:nvSpPr>
          <p:spPr>
            <a:xfrm>
              <a:off x="2252820" y="1692247"/>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4"/>
            <p:cNvSpPr/>
            <p:nvPr/>
          </p:nvSpPr>
          <p:spPr>
            <a:xfrm>
              <a:off x="2254531" y="1693144"/>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4"/>
            <p:cNvSpPr/>
            <p:nvPr/>
          </p:nvSpPr>
          <p:spPr>
            <a:xfrm>
              <a:off x="2255061" y="1693334"/>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4"/>
            <p:cNvSpPr/>
            <p:nvPr/>
          </p:nvSpPr>
          <p:spPr>
            <a:xfrm>
              <a:off x="2252400" y="1691867"/>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4"/>
            <p:cNvSpPr/>
            <p:nvPr/>
          </p:nvSpPr>
          <p:spPr>
            <a:xfrm>
              <a:off x="2252495" y="1692003"/>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4"/>
            <p:cNvSpPr/>
            <p:nvPr/>
          </p:nvSpPr>
          <p:spPr>
            <a:xfrm>
              <a:off x="2252305" y="1691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4"/>
            <p:cNvSpPr/>
            <p:nvPr/>
          </p:nvSpPr>
          <p:spPr>
            <a:xfrm>
              <a:off x="2252250" y="1691718"/>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4"/>
            <p:cNvSpPr/>
            <p:nvPr/>
          </p:nvSpPr>
          <p:spPr>
            <a:xfrm>
              <a:off x="2252209" y="16916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4"/>
            <p:cNvSpPr/>
            <p:nvPr/>
          </p:nvSpPr>
          <p:spPr>
            <a:xfrm>
              <a:off x="2252630" y="169209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4"/>
            <p:cNvSpPr/>
            <p:nvPr/>
          </p:nvSpPr>
          <p:spPr>
            <a:xfrm>
              <a:off x="2198782" y="1705988"/>
              <a:ext cx="18031" cy="12274"/>
            </a:xfrm>
            <a:custGeom>
              <a:rect b="b" l="l" r="r" t="t"/>
              <a:pathLst>
                <a:path extrusionOk="0" h="904" w="1328">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4"/>
            <p:cNvSpPr/>
            <p:nvPr/>
          </p:nvSpPr>
          <p:spPr>
            <a:xfrm>
              <a:off x="2198823" y="171097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4"/>
            <p:cNvSpPr/>
            <p:nvPr/>
          </p:nvSpPr>
          <p:spPr>
            <a:xfrm>
              <a:off x="2198728" y="171178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4"/>
            <p:cNvSpPr/>
            <p:nvPr/>
          </p:nvSpPr>
          <p:spPr>
            <a:xfrm>
              <a:off x="2198728" y="171391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4"/>
            <p:cNvSpPr/>
            <p:nvPr/>
          </p:nvSpPr>
          <p:spPr>
            <a:xfrm>
              <a:off x="2202204" y="1718153"/>
              <a:ext cx="204" cy="149"/>
            </a:xfrm>
            <a:custGeom>
              <a:rect b="b" l="l" r="r" t="t"/>
              <a:pathLst>
                <a:path extrusionOk="0" h="11" w="15">
                  <a:moveTo>
                    <a:pt x="15" y="11"/>
                  </a:moveTo>
                  <a:lnTo>
                    <a:pt x="15"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4"/>
            <p:cNvSpPr/>
            <p:nvPr/>
          </p:nvSpPr>
          <p:spPr>
            <a:xfrm>
              <a:off x="2199447" y="1715628"/>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4"/>
            <p:cNvSpPr/>
            <p:nvPr/>
          </p:nvSpPr>
          <p:spPr>
            <a:xfrm>
              <a:off x="2198687" y="1712492"/>
              <a:ext cx="14" cy="109"/>
            </a:xfrm>
            <a:custGeom>
              <a:rect b="b" l="l" r="r" t="t"/>
              <a:pathLst>
                <a:path extrusionOk="0" h="8" w="1">
                  <a:moveTo>
                    <a:pt x="0" y="8"/>
                  </a:moveTo>
                  <a:lnTo>
                    <a:pt x="0" y="1"/>
                  </a:lnTo>
                  <a:cubicBezTo>
                    <a:pt x="0" y="1"/>
                    <a:pt x="0" y="8"/>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4"/>
            <p:cNvSpPr/>
            <p:nvPr/>
          </p:nvSpPr>
          <p:spPr>
            <a:xfrm>
              <a:off x="2199828" y="1716103"/>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4"/>
            <p:cNvSpPr/>
            <p:nvPr/>
          </p:nvSpPr>
          <p:spPr>
            <a:xfrm>
              <a:off x="2198687" y="17133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4"/>
            <p:cNvSpPr/>
            <p:nvPr/>
          </p:nvSpPr>
          <p:spPr>
            <a:xfrm>
              <a:off x="2201538" y="1717583"/>
              <a:ext cx="394" cy="339"/>
            </a:xfrm>
            <a:custGeom>
              <a:rect b="b" l="l" r="r" t="t"/>
              <a:pathLst>
                <a:path extrusionOk="0" h="25" w="29">
                  <a:moveTo>
                    <a:pt x="29"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4"/>
            <p:cNvSpPr/>
            <p:nvPr/>
          </p:nvSpPr>
          <p:spPr>
            <a:xfrm>
              <a:off x="2198918" y="1709980"/>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4"/>
            <p:cNvSpPr/>
            <p:nvPr/>
          </p:nvSpPr>
          <p:spPr>
            <a:xfrm>
              <a:off x="2200873" y="1717108"/>
              <a:ext cx="339" cy="244"/>
            </a:xfrm>
            <a:custGeom>
              <a:rect b="b" l="l" r="r" t="t"/>
              <a:pathLst>
                <a:path extrusionOk="0" h="18" w="25">
                  <a:moveTo>
                    <a:pt x="2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4"/>
            <p:cNvSpPr/>
            <p:nvPr/>
          </p:nvSpPr>
          <p:spPr>
            <a:xfrm>
              <a:off x="2198823" y="1714447"/>
              <a:ext cx="204" cy="530"/>
            </a:xfrm>
            <a:custGeom>
              <a:rect b="b" l="l" r="r" t="t"/>
              <a:pathLst>
                <a:path extrusionOk="0" h="39" w="15">
                  <a:moveTo>
                    <a:pt x="15" y="39"/>
                  </a:moveTo>
                  <a:cubicBezTo>
                    <a:pt x="8" y="25"/>
                    <a:pt x="4" y="14"/>
                    <a:pt x="1" y="0"/>
                  </a:cubicBezTo>
                  <a:cubicBezTo>
                    <a:pt x="4" y="14"/>
                    <a:pt x="8" y="25"/>
                    <a:pt x="15"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4"/>
            <p:cNvSpPr/>
            <p:nvPr/>
          </p:nvSpPr>
          <p:spPr>
            <a:xfrm>
              <a:off x="2200343" y="1716578"/>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4"/>
            <p:cNvSpPr/>
            <p:nvPr/>
          </p:nvSpPr>
          <p:spPr>
            <a:xfrm>
              <a:off x="2199108" y="1709029"/>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4"/>
            <p:cNvSpPr/>
            <p:nvPr/>
          </p:nvSpPr>
          <p:spPr>
            <a:xfrm>
              <a:off x="2199108" y="1715112"/>
              <a:ext cx="204" cy="339"/>
            </a:xfrm>
            <a:custGeom>
              <a:rect b="b" l="l" r="r" t="t"/>
              <a:pathLst>
                <a:path extrusionOk="0" h="25" w="15">
                  <a:moveTo>
                    <a:pt x="15" y="25"/>
                  </a:moveTo>
                  <a:cubicBezTo>
                    <a:pt x="8" y="18"/>
                    <a:pt x="4" y="7"/>
                    <a:pt x="1" y="0"/>
                  </a:cubicBezTo>
                  <a:cubicBezTo>
                    <a:pt x="4" y="7"/>
                    <a:pt x="8" y="18"/>
                    <a:pt x="1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4"/>
            <p:cNvSpPr/>
            <p:nvPr/>
          </p:nvSpPr>
          <p:spPr>
            <a:xfrm>
              <a:off x="2199352" y="17082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4"/>
            <p:cNvSpPr/>
            <p:nvPr/>
          </p:nvSpPr>
          <p:spPr>
            <a:xfrm>
              <a:off x="2216609" y="1712967"/>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4"/>
            <p:cNvSpPr/>
            <p:nvPr/>
          </p:nvSpPr>
          <p:spPr>
            <a:xfrm>
              <a:off x="2216745" y="171311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4"/>
            <p:cNvSpPr/>
            <p:nvPr/>
          </p:nvSpPr>
          <p:spPr>
            <a:xfrm>
              <a:off x="2211097" y="1705988"/>
              <a:ext cx="434" cy="1005"/>
            </a:xfrm>
            <a:custGeom>
              <a:rect b="b" l="l" r="r" t="t"/>
              <a:pathLst>
                <a:path extrusionOk="0" h="74" w="32">
                  <a:moveTo>
                    <a:pt x="32" y="74"/>
                  </a:moveTo>
                  <a:cubicBezTo>
                    <a:pt x="14" y="53"/>
                    <a:pt x="4" y="28"/>
                    <a:pt x="0" y="0"/>
                  </a:cubicBezTo>
                  <a:lnTo>
                    <a:pt x="0" y="0"/>
                  </a:lnTo>
                  <a:cubicBezTo>
                    <a:pt x="4" y="28"/>
                    <a:pt x="14" y="53"/>
                    <a:pt x="32"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4"/>
            <p:cNvSpPr/>
            <p:nvPr/>
          </p:nvSpPr>
          <p:spPr>
            <a:xfrm>
              <a:off x="2211572" y="1611095"/>
              <a:ext cx="130385" cy="74283"/>
            </a:xfrm>
            <a:custGeom>
              <a:rect b="b" l="l" r="r" t="t"/>
              <a:pathLst>
                <a:path extrusionOk="0" h="5471" w="9603">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4"/>
            <p:cNvSpPr/>
            <p:nvPr/>
          </p:nvSpPr>
          <p:spPr>
            <a:xfrm>
              <a:off x="2221782" y="16200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4"/>
            <p:cNvSpPr/>
            <p:nvPr/>
          </p:nvSpPr>
          <p:spPr>
            <a:xfrm>
              <a:off x="2214518" y="1642961"/>
              <a:ext cx="299" cy="394"/>
            </a:xfrm>
            <a:custGeom>
              <a:rect b="b" l="l" r="r" t="t"/>
              <a:pathLst>
                <a:path extrusionOk="0" h="29" w="22">
                  <a:moveTo>
                    <a:pt x="21" y="0"/>
                  </a:moveTo>
                  <a:lnTo>
                    <a:pt x="18" y="4"/>
                  </a:lnTo>
                  <a:cubicBezTo>
                    <a:pt x="14" y="11"/>
                    <a:pt x="7" y="18"/>
                    <a:pt x="0" y="25"/>
                  </a:cubicBezTo>
                  <a:lnTo>
                    <a:pt x="0" y="28"/>
                  </a:lnTo>
                  <a:lnTo>
                    <a:pt x="11" y="28"/>
                  </a:ln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4"/>
            <p:cNvSpPr/>
            <p:nvPr/>
          </p:nvSpPr>
          <p:spPr>
            <a:xfrm>
              <a:off x="2223113" y="1622133"/>
              <a:ext cx="2200" cy="5865"/>
            </a:xfrm>
            <a:custGeom>
              <a:rect b="b" l="l" r="r" t="t"/>
              <a:pathLst>
                <a:path extrusionOk="0" h="432" w="162">
                  <a:moveTo>
                    <a:pt x="134" y="431"/>
                  </a:moveTo>
                  <a:cubicBezTo>
                    <a:pt x="151" y="389"/>
                    <a:pt x="162" y="281"/>
                    <a:pt x="1" y="1"/>
                  </a:cubicBezTo>
                  <a:cubicBezTo>
                    <a:pt x="162" y="281"/>
                    <a:pt x="151" y="389"/>
                    <a:pt x="134" y="4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4"/>
            <p:cNvSpPr/>
            <p:nvPr/>
          </p:nvSpPr>
          <p:spPr>
            <a:xfrm>
              <a:off x="2213609" y="1650510"/>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4"/>
            <p:cNvSpPr/>
            <p:nvPr/>
          </p:nvSpPr>
          <p:spPr>
            <a:xfrm>
              <a:off x="2212808" y="1649940"/>
              <a:ext cx="679" cy="489"/>
            </a:xfrm>
            <a:custGeom>
              <a:rect b="b" l="l" r="r" t="t"/>
              <a:pathLst>
                <a:path extrusionOk="0" h="36" w="50">
                  <a:moveTo>
                    <a:pt x="0" y="1"/>
                  </a:moveTo>
                  <a:lnTo>
                    <a:pt x="7" y="8"/>
                  </a:lnTo>
                  <a:cubicBezTo>
                    <a:pt x="21" y="18"/>
                    <a:pt x="35" y="29"/>
                    <a:pt x="49" y="36"/>
                  </a:cubicBezTo>
                  <a:cubicBezTo>
                    <a:pt x="32"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4"/>
            <p:cNvSpPr/>
            <p:nvPr/>
          </p:nvSpPr>
          <p:spPr>
            <a:xfrm>
              <a:off x="2214654" y="1650985"/>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4"/>
            <p:cNvSpPr/>
            <p:nvPr/>
          </p:nvSpPr>
          <p:spPr>
            <a:xfrm>
              <a:off x="2214994" y="1651176"/>
              <a:ext cx="584" cy="394"/>
            </a:xfrm>
            <a:custGeom>
              <a:rect b="b" l="l" r="r" t="t"/>
              <a:pathLst>
                <a:path extrusionOk="0" h="29" w="43">
                  <a:moveTo>
                    <a:pt x="0" y="1"/>
                  </a:moveTo>
                  <a:lnTo>
                    <a:pt x="0" y="1"/>
                  </a:lnTo>
                  <a:cubicBezTo>
                    <a:pt x="18" y="8"/>
                    <a:pt x="28" y="18"/>
                    <a:pt x="42" y="29"/>
                  </a:cubicBezTo>
                  <a:cubicBezTo>
                    <a:pt x="32"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4"/>
            <p:cNvSpPr/>
            <p:nvPr/>
          </p:nvSpPr>
          <p:spPr>
            <a:xfrm>
              <a:off x="2212563" y="1649655"/>
              <a:ext cx="204" cy="204"/>
            </a:xfrm>
            <a:custGeom>
              <a:rect b="b" l="l" r="r" t="t"/>
              <a:pathLst>
                <a:path extrusionOk="0" h="15" w="15">
                  <a:moveTo>
                    <a:pt x="1" y="1"/>
                  </a:moveTo>
                  <a:lnTo>
                    <a:pt x="15" y="15"/>
                  </a:lnTo>
                  <a:lnTo>
                    <a:pt x="15"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4"/>
            <p:cNvSpPr/>
            <p:nvPr/>
          </p:nvSpPr>
          <p:spPr>
            <a:xfrm>
              <a:off x="2211762" y="1648664"/>
              <a:ext cx="109" cy="149"/>
            </a:xfrm>
            <a:custGeom>
              <a:rect b="b" l="l" r="r" t="t"/>
              <a:pathLst>
                <a:path extrusionOk="0" h="11" w="8">
                  <a:moveTo>
                    <a:pt x="0" y="0"/>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4"/>
            <p:cNvSpPr/>
            <p:nvPr/>
          </p:nvSpPr>
          <p:spPr>
            <a:xfrm>
              <a:off x="2212332" y="1649465"/>
              <a:ext cx="204" cy="204"/>
            </a:xfrm>
            <a:custGeom>
              <a:rect b="b" l="l" r="r" t="t"/>
              <a:pathLst>
                <a:path extrusionOk="0" h="15" w="15">
                  <a:moveTo>
                    <a:pt x="14"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4"/>
            <p:cNvSpPr/>
            <p:nvPr/>
          </p:nvSpPr>
          <p:spPr>
            <a:xfrm>
              <a:off x="2212047" y="1649085"/>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4"/>
            <p:cNvSpPr/>
            <p:nvPr/>
          </p:nvSpPr>
          <p:spPr>
            <a:xfrm>
              <a:off x="2211667" y="1648324"/>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4"/>
            <p:cNvSpPr/>
            <p:nvPr/>
          </p:nvSpPr>
          <p:spPr>
            <a:xfrm>
              <a:off x="2214939" y="1641631"/>
              <a:ext cx="584" cy="1059"/>
            </a:xfrm>
            <a:custGeom>
              <a:rect b="b" l="l" r="r" t="t"/>
              <a:pathLst>
                <a:path extrusionOk="0" h="78" w="43">
                  <a:moveTo>
                    <a:pt x="15" y="0"/>
                  </a:moveTo>
                  <a:cubicBezTo>
                    <a:pt x="15" y="28"/>
                    <a:pt x="11" y="53"/>
                    <a:pt x="1" y="77"/>
                  </a:cubicBezTo>
                  <a:lnTo>
                    <a:pt x="43" y="4"/>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4"/>
            <p:cNvSpPr/>
            <p:nvPr/>
          </p:nvSpPr>
          <p:spPr>
            <a:xfrm>
              <a:off x="2214518" y="1643056"/>
              <a:ext cx="244" cy="244"/>
            </a:xfrm>
            <a:custGeom>
              <a:rect b="b" l="l" r="r" t="t"/>
              <a:pathLst>
                <a:path extrusionOk="0" h="18" w="18">
                  <a:moveTo>
                    <a:pt x="18" y="0"/>
                  </a:moveTo>
                  <a:cubicBezTo>
                    <a:pt x="14" y="7"/>
                    <a:pt x="7" y="11"/>
                    <a:pt x="0" y="18"/>
                  </a:cubicBezTo>
                  <a:cubicBezTo>
                    <a:pt x="7" y="14"/>
                    <a:pt x="14"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4"/>
            <p:cNvSpPr/>
            <p:nvPr/>
          </p:nvSpPr>
          <p:spPr>
            <a:xfrm>
              <a:off x="2212713" y="1649845"/>
              <a:ext cx="136" cy="136"/>
            </a:xfrm>
            <a:custGeom>
              <a:rect b="b" l="l" r="r" t="t"/>
              <a:pathLst>
                <a:path extrusionOk="0" h="10" w="10">
                  <a:moveTo>
                    <a:pt x="0" y="1"/>
                  </a:moveTo>
                  <a:lnTo>
                    <a:pt x="10" y="10"/>
                  </a:lnTo>
                  <a:lnTo>
                    <a:pt x="10" y="10"/>
                  </a:lnTo>
                  <a:lnTo>
                    <a:pt x="7" y="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4"/>
            <p:cNvSpPr/>
            <p:nvPr/>
          </p:nvSpPr>
          <p:spPr>
            <a:xfrm>
              <a:off x="2216270" y="1651420"/>
              <a:ext cx="638" cy="54"/>
            </a:xfrm>
            <a:custGeom>
              <a:rect b="b" l="l" r="r" t="t"/>
              <a:pathLst>
                <a:path extrusionOk="0" h="4" w="47">
                  <a:moveTo>
                    <a:pt x="1" y="4"/>
                  </a:moveTo>
                  <a:lnTo>
                    <a:pt x="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4"/>
            <p:cNvSpPr/>
            <p:nvPr/>
          </p:nvSpPr>
          <p:spPr>
            <a:xfrm>
              <a:off x="2217600" y="165136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4"/>
            <p:cNvSpPr/>
            <p:nvPr/>
          </p:nvSpPr>
          <p:spPr>
            <a:xfrm>
              <a:off x="2242895" y="1649370"/>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4"/>
            <p:cNvSpPr/>
            <p:nvPr/>
          </p:nvSpPr>
          <p:spPr>
            <a:xfrm>
              <a:off x="2244891" y="1648609"/>
              <a:ext cx="244" cy="68"/>
            </a:xfrm>
            <a:custGeom>
              <a:rect b="b" l="l" r="r" t="t"/>
              <a:pathLst>
                <a:path extrusionOk="0" h="5" w="18">
                  <a:moveTo>
                    <a:pt x="18" y="1"/>
                  </a:moveTo>
                  <a:lnTo>
                    <a:pt x="0"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4"/>
            <p:cNvSpPr/>
            <p:nvPr/>
          </p:nvSpPr>
          <p:spPr>
            <a:xfrm>
              <a:off x="2216989" y="165136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4"/>
            <p:cNvSpPr/>
            <p:nvPr/>
          </p:nvSpPr>
          <p:spPr>
            <a:xfrm>
              <a:off x="2240329" y="1649424"/>
              <a:ext cx="2430" cy="1534"/>
            </a:xfrm>
            <a:custGeom>
              <a:rect b="b" l="l" r="r" t="t"/>
              <a:pathLst>
                <a:path extrusionOk="0" h="113" w="179">
                  <a:moveTo>
                    <a:pt x="179" y="0"/>
                  </a:moveTo>
                  <a:lnTo>
                    <a:pt x="179" y="0"/>
                  </a:lnTo>
                  <a:cubicBezTo>
                    <a:pt x="53" y="49"/>
                    <a:pt x="18" y="84"/>
                    <a:pt x="0" y="112"/>
                  </a:cubicBezTo>
                  <a:cubicBezTo>
                    <a:pt x="25" y="74"/>
                    <a:pt x="91" y="35"/>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4"/>
            <p:cNvSpPr/>
            <p:nvPr/>
          </p:nvSpPr>
          <p:spPr>
            <a:xfrm>
              <a:off x="2215564" y="1651515"/>
              <a:ext cx="679" cy="54"/>
            </a:xfrm>
            <a:custGeom>
              <a:rect b="b" l="l" r="r" t="t"/>
              <a:pathLst>
                <a:path extrusionOk="0" h="4" w="50">
                  <a:moveTo>
                    <a:pt x="0" y="4"/>
                  </a:moveTo>
                  <a:lnTo>
                    <a:pt x="4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4"/>
            <p:cNvSpPr/>
            <p:nvPr/>
          </p:nvSpPr>
          <p:spPr>
            <a:xfrm>
              <a:off x="2234151" y="1652465"/>
              <a:ext cx="1819" cy="149"/>
            </a:xfrm>
            <a:custGeom>
              <a:rect b="b" l="l" r="r" t="t"/>
              <a:pathLst>
                <a:path extrusionOk="0" h="11" w="134">
                  <a:moveTo>
                    <a:pt x="133" y="11"/>
                  </a:moveTo>
                  <a:cubicBezTo>
                    <a:pt x="91" y="4"/>
                    <a:pt x="46" y="0"/>
                    <a:pt x="0" y="7"/>
                  </a:cubicBezTo>
                  <a:cubicBezTo>
                    <a:pt x="46" y="0"/>
                    <a:pt x="91" y="4"/>
                    <a:pt x="133"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4"/>
            <p:cNvSpPr/>
            <p:nvPr/>
          </p:nvSpPr>
          <p:spPr>
            <a:xfrm>
              <a:off x="2263764" y="1676796"/>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4"/>
            <p:cNvSpPr/>
            <p:nvPr/>
          </p:nvSpPr>
          <p:spPr>
            <a:xfrm>
              <a:off x="2263479" y="1676606"/>
              <a:ext cx="244" cy="204"/>
            </a:xfrm>
            <a:custGeom>
              <a:rect b="b" l="l" r="r" t="t"/>
              <a:pathLst>
                <a:path extrusionOk="0" h="15" w="18">
                  <a:moveTo>
                    <a:pt x="18"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4"/>
            <p:cNvSpPr/>
            <p:nvPr/>
          </p:nvSpPr>
          <p:spPr>
            <a:xfrm>
              <a:off x="2262528" y="1676226"/>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4"/>
            <p:cNvSpPr/>
            <p:nvPr/>
          </p:nvSpPr>
          <p:spPr>
            <a:xfrm>
              <a:off x="2262623" y="1676226"/>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4"/>
            <p:cNvSpPr/>
            <p:nvPr/>
          </p:nvSpPr>
          <p:spPr>
            <a:xfrm>
              <a:off x="2257532" y="167780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4"/>
            <p:cNvSpPr/>
            <p:nvPr/>
          </p:nvSpPr>
          <p:spPr>
            <a:xfrm>
              <a:off x="2262814" y="1676280"/>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4"/>
            <p:cNvSpPr/>
            <p:nvPr/>
          </p:nvSpPr>
          <p:spPr>
            <a:xfrm>
              <a:off x="2262949" y="1676321"/>
              <a:ext cx="204" cy="109"/>
            </a:xfrm>
            <a:custGeom>
              <a:rect b="b" l="l" r="r" t="t"/>
              <a:pathLst>
                <a:path extrusionOk="0" h="8" w="15">
                  <a:moveTo>
                    <a:pt x="15"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4"/>
            <p:cNvSpPr/>
            <p:nvPr/>
          </p:nvSpPr>
          <p:spPr>
            <a:xfrm>
              <a:off x="2262474" y="167618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4"/>
            <p:cNvSpPr/>
            <p:nvPr/>
          </p:nvSpPr>
          <p:spPr>
            <a:xfrm>
              <a:off x="2256486" y="167746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4"/>
            <p:cNvSpPr/>
            <p:nvPr/>
          </p:nvSpPr>
          <p:spPr>
            <a:xfrm>
              <a:off x="2263194" y="1676470"/>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4"/>
            <p:cNvSpPr/>
            <p:nvPr/>
          </p:nvSpPr>
          <p:spPr>
            <a:xfrm>
              <a:off x="2262148" y="1655317"/>
              <a:ext cx="720" cy="1724"/>
            </a:xfrm>
            <a:custGeom>
              <a:rect b="b" l="l" r="r" t="t"/>
              <a:pathLst>
                <a:path extrusionOk="0" h="127" w="53">
                  <a:moveTo>
                    <a:pt x="0" y="0"/>
                  </a:moveTo>
                  <a:lnTo>
                    <a:pt x="0" y="0"/>
                  </a:lnTo>
                  <a:cubicBezTo>
                    <a:pt x="14" y="42"/>
                    <a:pt x="32" y="84"/>
                    <a:pt x="53" y="126"/>
                  </a:cubicBezTo>
                  <a:cubicBezTo>
                    <a:pt x="32" y="84"/>
                    <a:pt x="14" y="4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4"/>
            <p:cNvSpPr/>
            <p:nvPr/>
          </p:nvSpPr>
          <p:spPr>
            <a:xfrm>
              <a:off x="2245842" y="1647469"/>
              <a:ext cx="3951" cy="964"/>
            </a:xfrm>
            <a:custGeom>
              <a:rect b="b" l="l" r="r" t="t"/>
              <a:pathLst>
                <a:path extrusionOk="0" h="71" w="291">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4"/>
            <p:cNvSpPr/>
            <p:nvPr/>
          </p:nvSpPr>
          <p:spPr>
            <a:xfrm>
              <a:off x="2264619" y="1659974"/>
              <a:ext cx="869" cy="1195"/>
            </a:xfrm>
            <a:custGeom>
              <a:rect b="b" l="l" r="r" t="t"/>
              <a:pathLst>
                <a:path extrusionOk="0" h="88" w="64">
                  <a:moveTo>
                    <a:pt x="0" y="0"/>
                  </a:moveTo>
                  <a:lnTo>
                    <a:pt x="0" y="0"/>
                  </a:lnTo>
                  <a:cubicBezTo>
                    <a:pt x="21" y="35"/>
                    <a:pt x="42" y="63"/>
                    <a:pt x="63" y="88"/>
                  </a:cubicBezTo>
                  <a:cubicBezTo>
                    <a:pt x="42" y="63"/>
                    <a:pt x="21"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4"/>
            <p:cNvSpPr/>
            <p:nvPr/>
          </p:nvSpPr>
          <p:spPr>
            <a:xfrm>
              <a:off x="2243371" y="1648990"/>
              <a:ext cx="489" cy="204"/>
            </a:xfrm>
            <a:custGeom>
              <a:rect b="b" l="l" r="r" t="t"/>
              <a:pathLst>
                <a:path extrusionOk="0" h="15" w="36">
                  <a:moveTo>
                    <a:pt x="0" y="15"/>
                  </a:moveTo>
                  <a:lnTo>
                    <a:pt x="0" y="15"/>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4"/>
            <p:cNvSpPr/>
            <p:nvPr/>
          </p:nvSpPr>
          <p:spPr>
            <a:xfrm>
              <a:off x="2256242" y="1670238"/>
              <a:ext cx="4399" cy="7142"/>
            </a:xfrm>
            <a:custGeom>
              <a:rect b="b" l="l" r="r" t="t"/>
              <a:pathLst>
                <a:path extrusionOk="0" h="526" w="324">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4"/>
            <p:cNvSpPr/>
            <p:nvPr/>
          </p:nvSpPr>
          <p:spPr>
            <a:xfrm>
              <a:off x="2256242" y="1677326"/>
              <a:ext cx="68" cy="54"/>
            </a:xfrm>
            <a:custGeom>
              <a:rect b="b" l="l" r="r" t="t"/>
              <a:pathLst>
                <a:path extrusionOk="0" h="4" w="5">
                  <a:moveTo>
                    <a:pt x="1" y="4"/>
                  </a:moveTo>
                  <a:lnTo>
                    <a:pt x="1" y="4"/>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4"/>
            <p:cNvSpPr/>
            <p:nvPr/>
          </p:nvSpPr>
          <p:spPr>
            <a:xfrm>
              <a:off x="2218985" y="1572222"/>
              <a:ext cx="67847" cy="47032"/>
            </a:xfrm>
            <a:custGeom>
              <a:rect b="b" l="l" r="r" t="t"/>
              <a:pathLst>
                <a:path extrusionOk="0" h="3464" w="4997">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4"/>
            <p:cNvSpPr/>
            <p:nvPr/>
          </p:nvSpPr>
          <p:spPr>
            <a:xfrm>
              <a:off x="2221972" y="1598508"/>
              <a:ext cx="353" cy="448"/>
            </a:xfrm>
            <a:custGeom>
              <a:rect b="b" l="l" r="r" t="t"/>
              <a:pathLst>
                <a:path extrusionOk="0" h="33" w="26">
                  <a:moveTo>
                    <a:pt x="25" y="32"/>
                  </a:moveTo>
                  <a:cubicBezTo>
                    <a:pt x="15" y="22"/>
                    <a:pt x="8" y="11"/>
                    <a:pt x="1" y="1"/>
                  </a:cubicBezTo>
                  <a:cubicBezTo>
                    <a:pt x="8" y="11"/>
                    <a:pt x="15" y="22"/>
                    <a:pt x="25"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4"/>
            <p:cNvSpPr/>
            <p:nvPr/>
          </p:nvSpPr>
          <p:spPr>
            <a:xfrm>
              <a:off x="2221212" y="1594666"/>
              <a:ext cx="828" cy="3856"/>
            </a:xfrm>
            <a:custGeom>
              <a:rect b="b" l="l" r="r" t="t"/>
              <a:pathLst>
                <a:path extrusionOk="0" h="284" w="61">
                  <a:moveTo>
                    <a:pt x="39" y="0"/>
                  </a:moveTo>
                  <a:lnTo>
                    <a:pt x="39" y="0"/>
                  </a:lnTo>
                  <a:cubicBezTo>
                    <a:pt x="1" y="91"/>
                    <a:pt x="8" y="200"/>
                    <a:pt x="60" y="284"/>
                  </a:cubicBezTo>
                  <a:cubicBezTo>
                    <a:pt x="8" y="200"/>
                    <a:pt x="1" y="91"/>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4"/>
            <p:cNvSpPr/>
            <p:nvPr/>
          </p:nvSpPr>
          <p:spPr>
            <a:xfrm>
              <a:off x="2277355" y="161173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4"/>
            <p:cNvSpPr/>
            <p:nvPr/>
          </p:nvSpPr>
          <p:spPr>
            <a:xfrm>
              <a:off x="2222923" y="1617001"/>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4"/>
            <p:cNvSpPr/>
            <p:nvPr/>
          </p:nvSpPr>
          <p:spPr>
            <a:xfrm>
              <a:off x="2223547" y="1616526"/>
              <a:ext cx="244" cy="258"/>
            </a:xfrm>
            <a:custGeom>
              <a:rect b="b" l="l" r="r" t="t"/>
              <a:pathLst>
                <a:path extrusionOk="0" h="19" w="18">
                  <a:moveTo>
                    <a:pt x="0" y="18"/>
                  </a:moveTo>
                  <a:cubicBezTo>
                    <a:pt x="4" y="11"/>
                    <a:pt x="11" y="4"/>
                    <a:pt x="18" y="1"/>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4"/>
            <p:cNvSpPr/>
            <p:nvPr/>
          </p:nvSpPr>
          <p:spPr>
            <a:xfrm>
              <a:off x="2223208" y="1616811"/>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4"/>
            <p:cNvSpPr/>
            <p:nvPr/>
          </p:nvSpPr>
          <p:spPr>
            <a:xfrm>
              <a:off x="2276785" y="161177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4"/>
            <p:cNvSpPr/>
            <p:nvPr/>
          </p:nvSpPr>
          <p:spPr>
            <a:xfrm>
              <a:off x="2277016" y="1611774"/>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4"/>
            <p:cNvSpPr/>
            <p:nvPr/>
          </p:nvSpPr>
          <p:spPr>
            <a:xfrm>
              <a:off x="2263425" y="1618576"/>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4"/>
            <p:cNvSpPr/>
            <p:nvPr/>
          </p:nvSpPr>
          <p:spPr>
            <a:xfrm>
              <a:off x="2257776" y="1617381"/>
              <a:ext cx="149" cy="14"/>
            </a:xfrm>
            <a:custGeom>
              <a:rect b="b" l="l" r="r" t="t"/>
              <a:pathLst>
                <a:path extrusionOk="0" h="1" w="11">
                  <a:moveTo>
                    <a:pt x="0" y="1"/>
                  </a:moveTo>
                  <a:cubicBezTo>
                    <a:pt x="4" y="1"/>
                    <a:pt x="7" y="1"/>
                    <a:pt x="11" y="1"/>
                  </a:cubicBezTo>
                  <a:cubicBezTo>
                    <a:pt x="7" y="1"/>
                    <a:pt x="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4"/>
            <p:cNvSpPr/>
            <p:nvPr/>
          </p:nvSpPr>
          <p:spPr>
            <a:xfrm>
              <a:off x="2256812" y="1617286"/>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4"/>
            <p:cNvSpPr/>
            <p:nvPr/>
          </p:nvSpPr>
          <p:spPr>
            <a:xfrm>
              <a:off x="2222638" y="1617096"/>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4"/>
            <p:cNvSpPr/>
            <p:nvPr/>
          </p:nvSpPr>
          <p:spPr>
            <a:xfrm>
              <a:off x="2278305" y="1611489"/>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4"/>
            <p:cNvSpPr/>
            <p:nvPr/>
          </p:nvSpPr>
          <p:spPr>
            <a:xfrm>
              <a:off x="2277966" y="1611584"/>
              <a:ext cx="353" cy="68"/>
            </a:xfrm>
            <a:custGeom>
              <a:rect b="b" l="l" r="r" t="t"/>
              <a:pathLst>
                <a:path extrusionOk="0" h="5" w="26">
                  <a:moveTo>
                    <a:pt x="1" y="4"/>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4"/>
            <p:cNvSpPr/>
            <p:nvPr/>
          </p:nvSpPr>
          <p:spPr>
            <a:xfrm>
              <a:off x="2270227" y="1618902"/>
              <a:ext cx="394" cy="204"/>
            </a:xfrm>
            <a:custGeom>
              <a:rect b="b" l="l" r="r" t="t"/>
              <a:pathLst>
                <a:path extrusionOk="0" h="15" w="29">
                  <a:moveTo>
                    <a:pt x="0" y="1"/>
                  </a:moveTo>
                  <a:cubicBezTo>
                    <a:pt x="11" y="4"/>
                    <a:pt x="18" y="8"/>
                    <a:pt x="28" y="15"/>
                  </a:cubicBezTo>
                  <a:cubicBezTo>
                    <a:pt x="18" y="8"/>
                    <a:pt x="11"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4"/>
            <p:cNvSpPr/>
            <p:nvPr/>
          </p:nvSpPr>
          <p:spPr>
            <a:xfrm>
              <a:off x="2277640" y="1611638"/>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4"/>
            <p:cNvSpPr/>
            <p:nvPr/>
          </p:nvSpPr>
          <p:spPr>
            <a:xfrm>
              <a:off x="2222353" y="16171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4"/>
            <p:cNvSpPr/>
            <p:nvPr/>
          </p:nvSpPr>
          <p:spPr>
            <a:xfrm>
              <a:off x="2221972"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4"/>
            <p:cNvSpPr/>
            <p:nvPr/>
          </p:nvSpPr>
          <p:spPr>
            <a:xfrm>
              <a:off x="2268272" y="1618332"/>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4"/>
            <p:cNvSpPr/>
            <p:nvPr/>
          </p:nvSpPr>
          <p:spPr>
            <a:xfrm>
              <a:off x="2267701" y="1618291"/>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4"/>
            <p:cNvSpPr/>
            <p:nvPr/>
          </p:nvSpPr>
          <p:spPr>
            <a:xfrm>
              <a:off x="2276024"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4"/>
            <p:cNvSpPr/>
            <p:nvPr/>
          </p:nvSpPr>
          <p:spPr>
            <a:xfrm>
              <a:off x="2278726" y="1611448"/>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4"/>
            <p:cNvSpPr/>
            <p:nvPr/>
          </p:nvSpPr>
          <p:spPr>
            <a:xfrm>
              <a:off x="2266520" y="161819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4"/>
            <p:cNvSpPr/>
            <p:nvPr/>
          </p:nvSpPr>
          <p:spPr>
            <a:xfrm>
              <a:off x="2267131" y="1618237"/>
              <a:ext cx="299" cy="14"/>
            </a:xfrm>
            <a:custGeom>
              <a:rect b="b" l="l" r="r" t="t"/>
              <a:pathLst>
                <a:path extrusionOk="0" h="1" w="22">
                  <a:moveTo>
                    <a:pt x="1" y="1"/>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4"/>
            <p:cNvSpPr/>
            <p:nvPr/>
          </p:nvSpPr>
          <p:spPr>
            <a:xfrm>
              <a:off x="2269792" y="1618712"/>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4"/>
            <p:cNvSpPr/>
            <p:nvPr/>
          </p:nvSpPr>
          <p:spPr>
            <a:xfrm>
              <a:off x="2269317" y="1618576"/>
              <a:ext cx="299" cy="109"/>
            </a:xfrm>
            <a:custGeom>
              <a:rect b="b" l="l" r="r" t="t"/>
              <a:pathLst>
                <a:path extrusionOk="0" h="8" w="22">
                  <a:moveTo>
                    <a:pt x="1" y="0"/>
                  </a:moveTo>
                  <a:lnTo>
                    <a:pt x="22"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4"/>
            <p:cNvSpPr/>
            <p:nvPr/>
          </p:nvSpPr>
          <p:spPr>
            <a:xfrm>
              <a:off x="2263764" y="1618427"/>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4"/>
            <p:cNvSpPr/>
            <p:nvPr/>
          </p:nvSpPr>
          <p:spPr>
            <a:xfrm>
              <a:off x="2268801" y="1618427"/>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4"/>
            <p:cNvSpPr/>
            <p:nvPr/>
          </p:nvSpPr>
          <p:spPr>
            <a:xfrm>
              <a:off x="2264565" y="161833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4"/>
            <p:cNvSpPr/>
            <p:nvPr/>
          </p:nvSpPr>
          <p:spPr>
            <a:xfrm>
              <a:off x="227644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4"/>
            <p:cNvSpPr/>
            <p:nvPr/>
          </p:nvSpPr>
          <p:spPr>
            <a:xfrm>
              <a:off x="2264144" y="161838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4"/>
            <p:cNvSpPr/>
            <p:nvPr/>
          </p:nvSpPr>
          <p:spPr>
            <a:xfrm>
              <a:off x="2265570" y="1618237"/>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4"/>
            <p:cNvSpPr/>
            <p:nvPr/>
          </p:nvSpPr>
          <p:spPr>
            <a:xfrm>
              <a:off x="2266086" y="16181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4"/>
            <p:cNvSpPr/>
            <p:nvPr/>
          </p:nvSpPr>
          <p:spPr>
            <a:xfrm>
              <a:off x="227625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4"/>
            <p:cNvSpPr/>
            <p:nvPr/>
          </p:nvSpPr>
          <p:spPr>
            <a:xfrm>
              <a:off x="2276119"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4"/>
            <p:cNvSpPr/>
            <p:nvPr/>
          </p:nvSpPr>
          <p:spPr>
            <a:xfrm>
              <a:off x="2265040" y="1618291"/>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4"/>
            <p:cNvSpPr/>
            <p:nvPr/>
          </p:nvSpPr>
          <p:spPr>
            <a:xfrm>
              <a:off x="222130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4"/>
            <p:cNvSpPr/>
            <p:nvPr/>
          </p:nvSpPr>
          <p:spPr>
            <a:xfrm>
              <a:off x="2257002" y="1617340"/>
              <a:ext cx="638" cy="54"/>
            </a:xfrm>
            <a:custGeom>
              <a:rect b="b" l="l" r="r" t="t"/>
              <a:pathLst>
                <a:path extrusionOk="0" h="4" w="47">
                  <a:moveTo>
                    <a:pt x="47" y="4"/>
                  </a:moveTo>
                  <a:cubicBezTo>
                    <a:pt x="33" y="4"/>
                    <a:pt x="15" y="4"/>
                    <a:pt x="1" y="0"/>
                  </a:cubicBezTo>
                  <a:cubicBezTo>
                    <a:pt x="15" y="4"/>
                    <a:pt x="33" y="4"/>
                    <a:pt x="4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4"/>
            <p:cNvSpPr/>
            <p:nvPr/>
          </p:nvSpPr>
          <p:spPr>
            <a:xfrm>
              <a:off x="222168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4"/>
            <p:cNvSpPr/>
            <p:nvPr/>
          </p:nvSpPr>
          <p:spPr>
            <a:xfrm>
              <a:off x="2279446" y="161129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4"/>
            <p:cNvSpPr/>
            <p:nvPr/>
          </p:nvSpPr>
          <p:spPr>
            <a:xfrm>
              <a:off x="2279107" y="1611353"/>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4"/>
            <p:cNvSpPr/>
            <p:nvPr/>
          </p:nvSpPr>
          <p:spPr>
            <a:xfrm>
              <a:off x="2201348" y="1551829"/>
              <a:ext cx="52776" cy="23503"/>
            </a:xfrm>
            <a:custGeom>
              <a:rect b="b" l="l" r="r" t="t"/>
              <a:pathLst>
                <a:path extrusionOk="0" h="1731" w="3887">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4"/>
            <p:cNvSpPr/>
            <p:nvPr/>
          </p:nvSpPr>
          <p:spPr>
            <a:xfrm>
              <a:off x="2244511" y="1573173"/>
              <a:ext cx="3476" cy="1113"/>
            </a:xfrm>
            <a:custGeom>
              <a:rect b="b" l="l" r="r" t="t"/>
              <a:pathLst>
                <a:path extrusionOk="0" h="82" w="256">
                  <a:moveTo>
                    <a:pt x="256" y="8"/>
                  </a:moveTo>
                  <a:cubicBezTo>
                    <a:pt x="165" y="1"/>
                    <a:pt x="74" y="25"/>
                    <a:pt x="0" y="81"/>
                  </a:cubicBezTo>
                  <a:cubicBezTo>
                    <a:pt x="74" y="25"/>
                    <a:pt x="165" y="1"/>
                    <a:pt x="256"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4"/>
            <p:cNvSpPr/>
            <p:nvPr/>
          </p:nvSpPr>
          <p:spPr>
            <a:xfrm>
              <a:off x="2243316" y="1574273"/>
              <a:ext cx="1208" cy="1154"/>
            </a:xfrm>
            <a:custGeom>
              <a:rect b="b" l="l" r="r" t="t"/>
              <a:pathLst>
                <a:path extrusionOk="0" h="85" w="89">
                  <a:moveTo>
                    <a:pt x="88" y="0"/>
                  </a:moveTo>
                  <a:cubicBezTo>
                    <a:pt x="57" y="25"/>
                    <a:pt x="25" y="53"/>
                    <a:pt x="1" y="84"/>
                  </a:cubicBezTo>
                  <a:lnTo>
                    <a:pt x="1" y="84"/>
                  </a:lnTo>
                  <a:cubicBezTo>
                    <a:pt x="25" y="53"/>
                    <a:pt x="57" y="25"/>
                    <a:pt x="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4"/>
            <p:cNvSpPr/>
            <p:nvPr/>
          </p:nvSpPr>
          <p:spPr>
            <a:xfrm>
              <a:off x="2252820" y="1570607"/>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4"/>
            <p:cNvSpPr/>
            <p:nvPr/>
          </p:nvSpPr>
          <p:spPr>
            <a:xfrm>
              <a:off x="2253445" y="1570322"/>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4"/>
            <p:cNvSpPr/>
            <p:nvPr/>
          </p:nvSpPr>
          <p:spPr>
            <a:xfrm>
              <a:off x="2201973" y="1568516"/>
              <a:ext cx="40502" cy="24372"/>
            </a:xfrm>
            <a:custGeom>
              <a:rect b="b" l="l" r="r" t="t"/>
              <a:pathLst>
                <a:path extrusionOk="0" h="1795" w="2983">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4"/>
            <p:cNvSpPr/>
            <p:nvPr/>
          </p:nvSpPr>
          <p:spPr>
            <a:xfrm>
              <a:off x="2219786" y="159109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4"/>
            <p:cNvSpPr/>
            <p:nvPr/>
          </p:nvSpPr>
          <p:spPr>
            <a:xfrm>
              <a:off x="2220072" y="1591285"/>
              <a:ext cx="353" cy="258"/>
            </a:xfrm>
            <a:custGeom>
              <a:rect b="b" l="l" r="r" t="t"/>
              <a:pathLst>
                <a:path extrusionOk="0" h="19" w="26">
                  <a:moveTo>
                    <a:pt x="25"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4"/>
            <p:cNvSpPr/>
            <p:nvPr/>
          </p:nvSpPr>
          <p:spPr>
            <a:xfrm>
              <a:off x="2220411" y="1591530"/>
              <a:ext cx="1154" cy="1290"/>
            </a:xfrm>
            <a:custGeom>
              <a:rect b="b" l="l" r="r" t="t"/>
              <a:pathLst>
                <a:path extrusionOk="0" h="95" w="85">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4"/>
            <p:cNvSpPr/>
            <p:nvPr/>
          </p:nvSpPr>
          <p:spPr>
            <a:xfrm>
              <a:off x="2223547" y="1592901"/>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4"/>
            <p:cNvSpPr/>
            <p:nvPr/>
          </p:nvSpPr>
          <p:spPr>
            <a:xfrm>
              <a:off x="2222312" y="1592860"/>
              <a:ext cx="489" cy="14"/>
            </a:xfrm>
            <a:custGeom>
              <a:rect b="b" l="l" r="r" t="t"/>
              <a:pathLst>
                <a:path extrusionOk="0" h="1" w="36">
                  <a:moveTo>
                    <a:pt x="0" y="0"/>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4"/>
            <p:cNvSpPr/>
            <p:nvPr/>
          </p:nvSpPr>
          <p:spPr>
            <a:xfrm>
              <a:off x="2224878" y="1592996"/>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4"/>
            <p:cNvSpPr/>
            <p:nvPr/>
          </p:nvSpPr>
          <p:spPr>
            <a:xfrm>
              <a:off x="2222923" y="1592860"/>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4"/>
            <p:cNvSpPr/>
            <p:nvPr/>
          </p:nvSpPr>
          <p:spPr>
            <a:xfrm>
              <a:off x="2224023" y="159295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4"/>
            <p:cNvSpPr/>
            <p:nvPr/>
          </p:nvSpPr>
          <p:spPr>
            <a:xfrm>
              <a:off x="2221592" y="1592806"/>
              <a:ext cx="584" cy="14"/>
            </a:xfrm>
            <a:custGeom>
              <a:rect b="b" l="l" r="r" t="t"/>
              <a:pathLst>
                <a:path extrusionOk="0" h="1" w="43">
                  <a:moveTo>
                    <a:pt x="1" y="1"/>
                  </a:moveTo>
                  <a:lnTo>
                    <a:pt x="4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4"/>
            <p:cNvSpPr/>
            <p:nvPr/>
          </p:nvSpPr>
          <p:spPr>
            <a:xfrm>
              <a:off x="2224444" y="15929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4"/>
            <p:cNvSpPr/>
            <p:nvPr/>
          </p:nvSpPr>
          <p:spPr>
            <a:xfrm>
              <a:off x="2225204" y="1592996"/>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4"/>
            <p:cNvSpPr/>
            <p:nvPr/>
          </p:nvSpPr>
          <p:spPr>
            <a:xfrm>
              <a:off x="2242081" y="1576934"/>
              <a:ext cx="353" cy="2200"/>
            </a:xfrm>
            <a:custGeom>
              <a:rect b="b" l="l" r="r" t="t"/>
              <a:pathLst>
                <a:path extrusionOk="0" h="162" w="26">
                  <a:moveTo>
                    <a:pt x="25" y="0"/>
                  </a:moveTo>
                  <a:lnTo>
                    <a:pt x="25" y="0"/>
                  </a:lnTo>
                  <a:cubicBezTo>
                    <a:pt x="4" y="53"/>
                    <a:pt x="1" y="109"/>
                    <a:pt x="11" y="161"/>
                  </a:cubicBezTo>
                  <a:cubicBezTo>
                    <a:pt x="1" y="109"/>
                    <a:pt x="4" y="53"/>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4"/>
            <p:cNvSpPr/>
            <p:nvPr/>
          </p:nvSpPr>
          <p:spPr>
            <a:xfrm>
              <a:off x="2225489" y="159305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4"/>
            <p:cNvSpPr/>
            <p:nvPr/>
          </p:nvSpPr>
          <p:spPr>
            <a:xfrm>
              <a:off x="2226494" y="159318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4"/>
            <p:cNvSpPr/>
            <p:nvPr/>
          </p:nvSpPr>
          <p:spPr>
            <a:xfrm>
              <a:off x="2226439" y="159318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4"/>
            <p:cNvSpPr/>
            <p:nvPr/>
          </p:nvSpPr>
          <p:spPr>
            <a:xfrm>
              <a:off x="2226154" y="159314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4"/>
            <p:cNvSpPr/>
            <p:nvPr/>
          </p:nvSpPr>
          <p:spPr>
            <a:xfrm>
              <a:off x="2226304" y="159314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4"/>
            <p:cNvSpPr/>
            <p:nvPr/>
          </p:nvSpPr>
          <p:spPr>
            <a:xfrm>
              <a:off x="222596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4"/>
            <p:cNvSpPr/>
            <p:nvPr/>
          </p:nvSpPr>
          <p:spPr>
            <a:xfrm>
              <a:off x="222577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4"/>
            <p:cNvSpPr/>
            <p:nvPr/>
          </p:nvSpPr>
          <p:spPr>
            <a:xfrm>
              <a:off x="2240044" y="1575454"/>
              <a:ext cx="299" cy="204"/>
            </a:xfrm>
            <a:custGeom>
              <a:rect b="b" l="l" r="r" t="t"/>
              <a:pathLst>
                <a:path extrusionOk="0" h="15" w="22">
                  <a:moveTo>
                    <a:pt x="0" y="1"/>
                  </a:moveTo>
                  <a:lnTo>
                    <a:pt x="2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4"/>
            <p:cNvSpPr/>
            <p:nvPr/>
          </p:nvSpPr>
          <p:spPr>
            <a:xfrm>
              <a:off x="2206195" y="1570566"/>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4"/>
            <p:cNvSpPr/>
            <p:nvPr/>
          </p:nvSpPr>
          <p:spPr>
            <a:xfrm>
              <a:off x="2208151" y="1569806"/>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4"/>
            <p:cNvSpPr/>
            <p:nvPr/>
          </p:nvSpPr>
          <p:spPr>
            <a:xfrm>
              <a:off x="2225109" y="1570036"/>
              <a:ext cx="1914" cy="109"/>
            </a:xfrm>
            <a:custGeom>
              <a:rect b="b" l="l" r="r" t="t"/>
              <a:pathLst>
                <a:path extrusionOk="0" h="8" w="141">
                  <a:moveTo>
                    <a:pt x="141" y="1"/>
                  </a:moveTo>
                  <a:cubicBezTo>
                    <a:pt x="92" y="4"/>
                    <a:pt x="46" y="8"/>
                    <a:pt x="1" y="8"/>
                  </a:cubicBezTo>
                  <a:cubicBezTo>
                    <a:pt x="46" y="8"/>
                    <a:pt x="92" y="4"/>
                    <a:pt x="1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4"/>
            <p:cNvSpPr/>
            <p:nvPr/>
          </p:nvSpPr>
          <p:spPr>
            <a:xfrm>
              <a:off x="2207526" y="157009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4"/>
            <p:cNvSpPr/>
            <p:nvPr/>
          </p:nvSpPr>
          <p:spPr>
            <a:xfrm>
              <a:off x="2240899" y="1576024"/>
              <a:ext cx="339" cy="204"/>
            </a:xfrm>
            <a:custGeom>
              <a:rect b="b" l="l" r="r" t="t"/>
              <a:pathLst>
                <a:path extrusionOk="0" h="15" w="25">
                  <a:moveTo>
                    <a:pt x="0" y="1"/>
                  </a:moveTo>
                  <a:lnTo>
                    <a:pt x="2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4"/>
            <p:cNvSpPr/>
            <p:nvPr/>
          </p:nvSpPr>
          <p:spPr>
            <a:xfrm>
              <a:off x="2206915" y="1570322"/>
              <a:ext cx="244" cy="109"/>
            </a:xfrm>
            <a:custGeom>
              <a:rect b="b" l="l" r="r" t="t"/>
              <a:pathLst>
                <a:path extrusionOk="0" h="8" w="18">
                  <a:moveTo>
                    <a:pt x="0" y="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4"/>
            <p:cNvSpPr/>
            <p:nvPr/>
          </p:nvSpPr>
          <p:spPr>
            <a:xfrm>
              <a:off x="2241755" y="1576554"/>
              <a:ext cx="530" cy="299"/>
            </a:xfrm>
            <a:custGeom>
              <a:rect b="b" l="l" r="r" t="t"/>
              <a:pathLst>
                <a:path extrusionOk="0" h="22" w="39">
                  <a:moveTo>
                    <a:pt x="0" y="0"/>
                  </a:moveTo>
                  <a:lnTo>
                    <a:pt x="39"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4"/>
            <p:cNvSpPr/>
            <p:nvPr/>
          </p:nvSpPr>
          <p:spPr>
            <a:xfrm>
              <a:off x="2204539" y="15709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4"/>
            <p:cNvSpPr/>
            <p:nvPr/>
          </p:nvSpPr>
          <p:spPr>
            <a:xfrm>
              <a:off x="2229345" y="1569466"/>
              <a:ext cx="1018" cy="543"/>
            </a:xfrm>
            <a:custGeom>
              <a:rect b="b" l="l" r="r" t="t"/>
              <a:pathLst>
                <a:path extrusionOk="0" h="40" w="75">
                  <a:moveTo>
                    <a:pt x="74" y="39"/>
                  </a:moveTo>
                  <a:cubicBezTo>
                    <a:pt x="57" y="15"/>
                    <a:pt x="29" y="1"/>
                    <a:pt x="1" y="1"/>
                  </a:cubicBezTo>
                  <a:cubicBezTo>
                    <a:pt x="29" y="1"/>
                    <a:pt x="57" y="15"/>
                    <a:pt x="74"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4"/>
            <p:cNvSpPr/>
            <p:nvPr/>
          </p:nvSpPr>
          <p:spPr>
            <a:xfrm>
              <a:off x="2205394" y="157075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4"/>
            <p:cNvSpPr/>
            <p:nvPr/>
          </p:nvSpPr>
          <p:spPr>
            <a:xfrm>
              <a:off x="2095783" y="1657326"/>
              <a:ext cx="30481" cy="15641"/>
            </a:xfrm>
            <a:custGeom>
              <a:rect b="b" l="l" r="r" t="t"/>
              <a:pathLst>
                <a:path extrusionOk="0" h="1152" w="2245">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4"/>
            <p:cNvSpPr/>
            <p:nvPr/>
          </p:nvSpPr>
          <p:spPr>
            <a:xfrm>
              <a:off x="2124445" y="1664672"/>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4"/>
            <p:cNvSpPr/>
            <p:nvPr/>
          </p:nvSpPr>
          <p:spPr>
            <a:xfrm>
              <a:off x="2126292" y="16646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4"/>
            <p:cNvSpPr/>
            <p:nvPr/>
          </p:nvSpPr>
          <p:spPr>
            <a:xfrm>
              <a:off x="2119422" y="1659349"/>
              <a:ext cx="136" cy="2539"/>
            </a:xfrm>
            <a:custGeom>
              <a:rect b="b" l="l" r="r" t="t"/>
              <a:pathLst>
                <a:path extrusionOk="0" h="187" w="1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4"/>
            <p:cNvSpPr/>
            <p:nvPr/>
          </p:nvSpPr>
          <p:spPr>
            <a:xfrm>
              <a:off x="2125681" y="1664536"/>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4"/>
            <p:cNvSpPr/>
            <p:nvPr/>
          </p:nvSpPr>
          <p:spPr>
            <a:xfrm>
              <a:off x="2125206" y="166453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4"/>
            <p:cNvSpPr/>
            <p:nvPr/>
          </p:nvSpPr>
          <p:spPr>
            <a:xfrm>
              <a:off x="2124581" y="1664536"/>
              <a:ext cx="394" cy="149"/>
            </a:xfrm>
            <a:custGeom>
              <a:rect b="b" l="l" r="r" t="t"/>
              <a:pathLst>
                <a:path extrusionOk="0" h="11" w="29">
                  <a:moveTo>
                    <a:pt x="1" y="11"/>
                  </a:moveTo>
                  <a:cubicBezTo>
                    <a:pt x="11" y="4"/>
                    <a:pt x="18" y="4"/>
                    <a:pt x="29" y="0"/>
                  </a:cubicBezTo>
                  <a:cubicBezTo>
                    <a:pt x="18" y="4"/>
                    <a:pt x="11" y="4"/>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4"/>
            <p:cNvSpPr/>
            <p:nvPr/>
          </p:nvSpPr>
          <p:spPr>
            <a:xfrm>
              <a:off x="2094588" y="1586533"/>
              <a:ext cx="64181" cy="72259"/>
            </a:xfrm>
            <a:custGeom>
              <a:rect b="b" l="l" r="r" t="t"/>
              <a:pathLst>
                <a:path extrusionOk="0" h="5322" w="4727">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4"/>
            <p:cNvSpPr/>
            <p:nvPr/>
          </p:nvSpPr>
          <p:spPr>
            <a:xfrm>
              <a:off x="2158525" y="1622418"/>
              <a:ext cx="299" cy="1113"/>
            </a:xfrm>
            <a:custGeom>
              <a:rect b="b" l="l" r="r" t="t"/>
              <a:pathLst>
                <a:path extrusionOk="0" h="82" w="22">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4"/>
            <p:cNvSpPr/>
            <p:nvPr/>
          </p:nvSpPr>
          <p:spPr>
            <a:xfrm>
              <a:off x="2158620" y="162142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4"/>
            <p:cNvSpPr/>
            <p:nvPr/>
          </p:nvSpPr>
          <p:spPr>
            <a:xfrm>
              <a:off x="2158756" y="1622093"/>
              <a:ext cx="68" cy="149"/>
            </a:xfrm>
            <a:custGeom>
              <a:rect b="b" l="l" r="r" t="t"/>
              <a:pathLst>
                <a:path extrusionOk="0" h="11" w="5">
                  <a:moveTo>
                    <a:pt x="1" y="0"/>
                  </a:moveTo>
                  <a:lnTo>
                    <a:pt x="1" y="11"/>
                  </a:lnTo>
                  <a:cubicBezTo>
                    <a:pt x="4"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4"/>
            <p:cNvSpPr/>
            <p:nvPr/>
          </p:nvSpPr>
          <p:spPr>
            <a:xfrm>
              <a:off x="2153433" y="159584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4"/>
            <p:cNvSpPr/>
            <p:nvPr/>
          </p:nvSpPr>
          <p:spPr>
            <a:xfrm>
              <a:off x="2158756" y="1621753"/>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4"/>
            <p:cNvSpPr/>
            <p:nvPr/>
          </p:nvSpPr>
          <p:spPr>
            <a:xfrm>
              <a:off x="2153433" y="1596227"/>
              <a:ext cx="109" cy="448"/>
            </a:xfrm>
            <a:custGeom>
              <a:rect b="b" l="l" r="r" t="t"/>
              <a:pathLst>
                <a:path extrusionOk="0" h="33" w="8">
                  <a:moveTo>
                    <a:pt x="8" y="32"/>
                  </a:moveTo>
                  <a:cubicBezTo>
                    <a:pt x="4" y="22"/>
                    <a:pt x="1" y="11"/>
                    <a:pt x="1" y="1"/>
                  </a:cubicBezTo>
                  <a:cubicBezTo>
                    <a:pt x="1" y="11"/>
                    <a:pt x="4" y="22"/>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4"/>
            <p:cNvSpPr/>
            <p:nvPr/>
          </p:nvSpPr>
          <p:spPr>
            <a:xfrm>
              <a:off x="2147160" y="1646763"/>
              <a:ext cx="3775" cy="2390"/>
            </a:xfrm>
            <a:custGeom>
              <a:rect b="b" l="l" r="r" t="t"/>
              <a:pathLst>
                <a:path extrusionOk="0" h="176" w="278">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4"/>
            <p:cNvSpPr/>
            <p:nvPr/>
          </p:nvSpPr>
          <p:spPr>
            <a:xfrm>
              <a:off x="2121445" y="1657027"/>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4"/>
            <p:cNvSpPr/>
            <p:nvPr/>
          </p:nvSpPr>
          <p:spPr>
            <a:xfrm>
              <a:off x="2120073" y="1657123"/>
              <a:ext cx="815" cy="489"/>
            </a:xfrm>
            <a:custGeom>
              <a:rect b="b" l="l" r="r" t="t"/>
              <a:pathLst>
                <a:path extrusionOk="0" h="36" w="60">
                  <a:moveTo>
                    <a:pt x="60" y="0"/>
                  </a:moveTo>
                  <a:cubicBezTo>
                    <a:pt x="39" y="4"/>
                    <a:pt x="14" y="14"/>
                    <a:pt x="0" y="35"/>
                  </a:cubicBezTo>
                  <a:cubicBezTo>
                    <a:pt x="14" y="18"/>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4"/>
            <p:cNvSpPr/>
            <p:nvPr/>
          </p:nvSpPr>
          <p:spPr>
            <a:xfrm>
              <a:off x="2121159" y="16570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4"/>
            <p:cNvSpPr/>
            <p:nvPr/>
          </p:nvSpPr>
          <p:spPr>
            <a:xfrm>
              <a:off x="2122069" y="165712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4"/>
            <p:cNvSpPr/>
            <p:nvPr/>
          </p:nvSpPr>
          <p:spPr>
            <a:xfrm>
              <a:off x="2123020" y="1657598"/>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4"/>
            <p:cNvSpPr/>
            <p:nvPr/>
          </p:nvSpPr>
          <p:spPr>
            <a:xfrm>
              <a:off x="2122680" y="1657408"/>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4"/>
            <p:cNvSpPr/>
            <p:nvPr/>
          </p:nvSpPr>
          <p:spPr>
            <a:xfrm>
              <a:off x="2122395" y="1657258"/>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4"/>
            <p:cNvSpPr/>
            <p:nvPr/>
          </p:nvSpPr>
          <p:spPr>
            <a:xfrm>
              <a:off x="2121730" y="1657068"/>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4"/>
            <p:cNvSpPr/>
            <p:nvPr/>
          </p:nvSpPr>
          <p:spPr>
            <a:xfrm>
              <a:off x="2123305" y="1657788"/>
              <a:ext cx="434" cy="299"/>
            </a:xfrm>
            <a:custGeom>
              <a:rect b="b" l="l" r="r" t="t"/>
              <a:pathLst>
                <a:path extrusionOk="0" h="22" w="32">
                  <a:moveTo>
                    <a:pt x="0" y="0"/>
                  </a:moveTo>
                  <a:lnTo>
                    <a:pt x="3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4"/>
            <p:cNvSpPr/>
            <p:nvPr/>
          </p:nvSpPr>
          <p:spPr>
            <a:xfrm>
              <a:off x="2146454" y="1643436"/>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4"/>
            <p:cNvSpPr/>
            <p:nvPr/>
          </p:nvSpPr>
          <p:spPr>
            <a:xfrm>
              <a:off x="2146780" y="1643667"/>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4"/>
            <p:cNvSpPr/>
            <p:nvPr/>
          </p:nvSpPr>
          <p:spPr>
            <a:xfrm>
              <a:off x="2150867" y="16467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4"/>
            <p:cNvSpPr/>
            <p:nvPr/>
          </p:nvSpPr>
          <p:spPr>
            <a:xfrm>
              <a:off x="2158280" y="1623559"/>
              <a:ext cx="258" cy="543"/>
            </a:xfrm>
            <a:custGeom>
              <a:rect b="b" l="l" r="r" t="t"/>
              <a:pathLst>
                <a:path extrusionOk="0" h="40" w="19">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4"/>
            <p:cNvSpPr/>
            <p:nvPr/>
          </p:nvSpPr>
          <p:spPr>
            <a:xfrm>
              <a:off x="2150731" y="164657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4"/>
            <p:cNvSpPr/>
            <p:nvPr/>
          </p:nvSpPr>
          <p:spPr>
            <a:xfrm>
              <a:off x="2157859" y="1623993"/>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4"/>
            <p:cNvSpPr/>
            <p:nvPr/>
          </p:nvSpPr>
          <p:spPr>
            <a:xfrm>
              <a:off x="2158090" y="162403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4"/>
            <p:cNvSpPr/>
            <p:nvPr/>
          </p:nvSpPr>
          <p:spPr>
            <a:xfrm>
              <a:off x="2147310" y="164404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4"/>
            <p:cNvSpPr/>
            <p:nvPr/>
          </p:nvSpPr>
          <p:spPr>
            <a:xfrm>
              <a:off x="2147785" y="16443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4"/>
            <p:cNvSpPr/>
            <p:nvPr/>
          </p:nvSpPr>
          <p:spPr>
            <a:xfrm>
              <a:off x="2145409" y="1642717"/>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4"/>
            <p:cNvSpPr/>
            <p:nvPr/>
          </p:nvSpPr>
          <p:spPr>
            <a:xfrm>
              <a:off x="2145069" y="1642486"/>
              <a:ext cx="299" cy="204"/>
            </a:xfrm>
            <a:custGeom>
              <a:rect b="b" l="l" r="r" t="t"/>
              <a:pathLst>
                <a:path extrusionOk="0" h="15" w="22">
                  <a:moveTo>
                    <a:pt x="22"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4"/>
            <p:cNvSpPr/>
            <p:nvPr/>
          </p:nvSpPr>
          <p:spPr>
            <a:xfrm>
              <a:off x="2158430" y="1623274"/>
              <a:ext cx="204" cy="543"/>
            </a:xfrm>
            <a:custGeom>
              <a:rect b="b" l="l" r="r" t="t"/>
              <a:pathLst>
                <a:path extrusionOk="0" h="40" w="15">
                  <a:moveTo>
                    <a:pt x="14" y="1"/>
                  </a:moveTo>
                  <a:lnTo>
                    <a:pt x="7" y="18"/>
                  </a:lnTo>
                  <a:lnTo>
                    <a:pt x="7" y="22"/>
                  </a:lnTo>
                  <a:lnTo>
                    <a:pt x="0" y="39"/>
                  </a:lnTo>
                  <a:cubicBezTo>
                    <a:pt x="7" y="25"/>
                    <a:pt x="11" y="15"/>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4"/>
            <p:cNvSpPr/>
            <p:nvPr/>
          </p:nvSpPr>
          <p:spPr>
            <a:xfrm>
              <a:off x="2150921" y="1646763"/>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4"/>
            <p:cNvSpPr/>
            <p:nvPr/>
          </p:nvSpPr>
          <p:spPr>
            <a:xfrm>
              <a:off x="2102911" y="1600219"/>
              <a:ext cx="109" cy="489"/>
            </a:xfrm>
            <a:custGeom>
              <a:rect b="b" l="l" r="r" t="t"/>
              <a:pathLst>
                <a:path extrusionOk="0" h="36" w="8">
                  <a:moveTo>
                    <a:pt x="7" y="36"/>
                  </a:moveTo>
                  <a:cubicBezTo>
                    <a:pt x="7" y="25"/>
                    <a:pt x="4" y="15"/>
                    <a:pt x="0" y="1"/>
                  </a:cubicBezTo>
                  <a:cubicBezTo>
                    <a:pt x="4" y="15"/>
                    <a:pt x="7" y="25"/>
                    <a:pt x="7"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4"/>
            <p:cNvSpPr/>
            <p:nvPr/>
          </p:nvSpPr>
          <p:spPr>
            <a:xfrm>
              <a:off x="2103101" y="1604741"/>
              <a:ext cx="54" cy="149"/>
            </a:xfrm>
            <a:custGeom>
              <a:rect b="b" l="l" r="r" t="t"/>
              <a:pathLst>
                <a:path extrusionOk="0" h="11" w="4">
                  <a:moveTo>
                    <a:pt x="4" y="0"/>
                  </a:moveTo>
                  <a:lnTo>
                    <a:pt x="4" y="0"/>
                  </a:lnTo>
                  <a:cubicBezTo>
                    <a:pt x="0" y="4"/>
                    <a:pt x="0" y="7"/>
                    <a:pt x="0" y="11"/>
                  </a:cubicBezTo>
                  <a:cubicBezTo>
                    <a:pt x="0" y="7"/>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4"/>
            <p:cNvSpPr/>
            <p:nvPr/>
          </p:nvSpPr>
          <p:spPr>
            <a:xfrm>
              <a:off x="2103142" y="1601224"/>
              <a:ext cx="68" cy="394"/>
            </a:xfrm>
            <a:custGeom>
              <a:rect b="b" l="l" r="r" t="t"/>
              <a:pathLst>
                <a:path extrusionOk="0" h="29" w="5">
                  <a:moveTo>
                    <a:pt x="4" y="28"/>
                  </a:moveTo>
                  <a:cubicBezTo>
                    <a:pt x="4" y="18"/>
                    <a:pt x="1" y="7"/>
                    <a:pt x="1" y="0"/>
                  </a:cubicBezTo>
                  <a:cubicBezTo>
                    <a:pt x="1" y="7"/>
                    <a:pt x="4" y="18"/>
                    <a:pt x="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4"/>
            <p:cNvSpPr/>
            <p:nvPr/>
          </p:nvSpPr>
          <p:spPr>
            <a:xfrm>
              <a:off x="2103291" y="1602079"/>
              <a:ext cx="14" cy="394"/>
            </a:xfrm>
            <a:custGeom>
              <a:rect b="b" l="l" r="r" t="t"/>
              <a:pathLst>
                <a:path extrusionOk="0" h="29" w="1">
                  <a:moveTo>
                    <a:pt x="0" y="28"/>
                  </a:moveTo>
                  <a:cubicBezTo>
                    <a:pt x="0" y="18"/>
                    <a:pt x="0" y="11"/>
                    <a:pt x="0" y="0"/>
                  </a:cubicBezTo>
                  <a:cubicBezTo>
                    <a:pt x="0" y="7"/>
                    <a:pt x="0"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4"/>
            <p:cNvSpPr/>
            <p:nvPr/>
          </p:nvSpPr>
          <p:spPr>
            <a:xfrm>
              <a:off x="2103332" y="1602840"/>
              <a:ext cx="14" cy="339"/>
            </a:xfrm>
            <a:custGeom>
              <a:rect b="b" l="l" r="r" t="t"/>
              <a:pathLst>
                <a:path extrusionOk="0" h="25" w="1">
                  <a:moveTo>
                    <a:pt x="1" y="0"/>
                  </a:moveTo>
                  <a:lnTo>
                    <a:pt x="1" y="25"/>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4"/>
            <p:cNvSpPr/>
            <p:nvPr/>
          </p:nvSpPr>
          <p:spPr>
            <a:xfrm>
              <a:off x="2103237" y="1604170"/>
              <a:ext cx="68" cy="244"/>
            </a:xfrm>
            <a:custGeom>
              <a:rect b="b" l="l" r="r" t="t"/>
              <a:pathLst>
                <a:path extrusionOk="0" h="18" w="5">
                  <a:moveTo>
                    <a:pt x="4" y="0"/>
                  </a:moveTo>
                  <a:cubicBezTo>
                    <a:pt x="1" y="4"/>
                    <a:pt x="1" y="11"/>
                    <a:pt x="1" y="18"/>
                  </a:cubicBezTo>
                  <a:cubicBezTo>
                    <a:pt x="1" y="11"/>
                    <a:pt x="1"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4"/>
            <p:cNvSpPr/>
            <p:nvPr/>
          </p:nvSpPr>
          <p:spPr>
            <a:xfrm>
              <a:off x="2103332" y="1603546"/>
              <a:ext cx="14" cy="258"/>
            </a:xfrm>
            <a:custGeom>
              <a:rect b="b" l="l" r="r" t="t"/>
              <a:pathLst>
                <a:path extrusionOk="0" h="19" w="1">
                  <a:moveTo>
                    <a:pt x="1" y="18"/>
                  </a:moveTo>
                  <a:lnTo>
                    <a:pt x="1" y="1"/>
                  </a:lnTo>
                  <a:cubicBezTo>
                    <a:pt x="1" y="8"/>
                    <a:pt x="1"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4"/>
            <p:cNvSpPr/>
            <p:nvPr/>
          </p:nvSpPr>
          <p:spPr>
            <a:xfrm>
              <a:off x="2095308" y="1620572"/>
              <a:ext cx="149" cy="489"/>
            </a:xfrm>
            <a:custGeom>
              <a:rect b="b" l="l" r="r" t="t"/>
              <a:pathLst>
                <a:path extrusionOk="0" h="36" w="11">
                  <a:moveTo>
                    <a:pt x="0" y="35"/>
                  </a:moveTo>
                  <a:cubicBezTo>
                    <a:pt x="4" y="25"/>
                    <a:pt x="7" y="11"/>
                    <a:pt x="11" y="0"/>
                  </a:cubicBezTo>
                  <a:cubicBezTo>
                    <a:pt x="7" y="11"/>
                    <a:pt x="4" y="25"/>
                    <a:pt x="0"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4"/>
            <p:cNvSpPr/>
            <p:nvPr/>
          </p:nvSpPr>
          <p:spPr>
            <a:xfrm>
              <a:off x="2095593" y="1634068"/>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4"/>
            <p:cNvSpPr/>
            <p:nvPr/>
          </p:nvSpPr>
          <p:spPr>
            <a:xfrm>
              <a:off x="2095308" y="1633688"/>
              <a:ext cx="244" cy="299"/>
            </a:xfrm>
            <a:custGeom>
              <a:rect b="b" l="l" r="r" t="t"/>
              <a:pathLst>
                <a:path extrusionOk="0" h="22" w="18">
                  <a:moveTo>
                    <a:pt x="0"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4"/>
            <p:cNvSpPr/>
            <p:nvPr/>
          </p:nvSpPr>
          <p:spPr>
            <a:xfrm>
              <a:off x="2095159" y="1633443"/>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4"/>
            <p:cNvSpPr/>
            <p:nvPr/>
          </p:nvSpPr>
          <p:spPr>
            <a:xfrm>
              <a:off x="2097345" y="1638969"/>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4"/>
            <p:cNvSpPr/>
            <p:nvPr/>
          </p:nvSpPr>
          <p:spPr>
            <a:xfrm>
              <a:off x="2096163" y="1635059"/>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4"/>
            <p:cNvSpPr/>
            <p:nvPr/>
          </p:nvSpPr>
          <p:spPr>
            <a:xfrm>
              <a:off x="2096014" y="163477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4"/>
            <p:cNvSpPr/>
            <p:nvPr/>
          </p:nvSpPr>
          <p:spPr>
            <a:xfrm>
              <a:off x="2097249" y="1638345"/>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4"/>
            <p:cNvSpPr/>
            <p:nvPr/>
          </p:nvSpPr>
          <p:spPr>
            <a:xfrm>
              <a:off x="2097059" y="1637299"/>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4"/>
            <p:cNvSpPr/>
            <p:nvPr/>
          </p:nvSpPr>
          <p:spPr>
            <a:xfrm>
              <a:off x="2096774" y="1636444"/>
              <a:ext cx="68" cy="149"/>
            </a:xfrm>
            <a:custGeom>
              <a:rect b="b" l="l" r="r" t="t"/>
              <a:pathLst>
                <a:path extrusionOk="0" h="11" w="5">
                  <a:moveTo>
                    <a:pt x="1"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4"/>
            <p:cNvSpPr/>
            <p:nvPr/>
          </p:nvSpPr>
          <p:spPr>
            <a:xfrm>
              <a:off x="2096639" y="1636009"/>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4"/>
            <p:cNvSpPr/>
            <p:nvPr/>
          </p:nvSpPr>
          <p:spPr>
            <a:xfrm>
              <a:off x="2097154" y="163777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4"/>
            <p:cNvSpPr/>
            <p:nvPr/>
          </p:nvSpPr>
          <p:spPr>
            <a:xfrm>
              <a:off x="2096924" y="163682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4"/>
            <p:cNvSpPr/>
            <p:nvPr/>
          </p:nvSpPr>
          <p:spPr>
            <a:xfrm>
              <a:off x="2096353" y="1635344"/>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4"/>
            <p:cNvSpPr/>
            <p:nvPr/>
          </p:nvSpPr>
          <p:spPr>
            <a:xfrm>
              <a:off x="2096489" y="1635724"/>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4"/>
            <p:cNvSpPr/>
            <p:nvPr/>
          </p:nvSpPr>
          <p:spPr>
            <a:xfrm>
              <a:off x="2095878" y="1634543"/>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4"/>
            <p:cNvSpPr/>
            <p:nvPr/>
          </p:nvSpPr>
          <p:spPr>
            <a:xfrm>
              <a:off x="2095729" y="1634299"/>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4"/>
            <p:cNvSpPr/>
            <p:nvPr/>
          </p:nvSpPr>
          <p:spPr>
            <a:xfrm>
              <a:off x="2095254" y="16329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4"/>
            <p:cNvSpPr/>
            <p:nvPr/>
          </p:nvSpPr>
          <p:spPr>
            <a:xfrm>
              <a:off x="2095064" y="1633063"/>
              <a:ext cx="163" cy="258"/>
            </a:xfrm>
            <a:custGeom>
              <a:rect b="b" l="l" r="r" t="t"/>
              <a:pathLst>
                <a:path extrusionOk="0" h="19" w="12">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4"/>
            <p:cNvSpPr/>
            <p:nvPr/>
          </p:nvSpPr>
          <p:spPr>
            <a:xfrm>
              <a:off x="2094588" y="1626274"/>
              <a:ext cx="964" cy="1860"/>
            </a:xfrm>
            <a:custGeom>
              <a:rect b="b" l="l" r="r" t="t"/>
              <a:pathLst>
                <a:path extrusionOk="0" h="137" w="71">
                  <a:moveTo>
                    <a:pt x="71" y="137"/>
                  </a:moveTo>
                  <a:cubicBezTo>
                    <a:pt x="46" y="95"/>
                    <a:pt x="1" y="28"/>
                    <a:pt x="4" y="0"/>
                  </a:cubicBezTo>
                  <a:lnTo>
                    <a:pt x="4" y="0"/>
                  </a:lnTo>
                  <a:cubicBezTo>
                    <a:pt x="1" y="28"/>
                    <a:pt x="46" y="95"/>
                    <a:pt x="71" y="1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4"/>
            <p:cNvSpPr/>
            <p:nvPr/>
          </p:nvSpPr>
          <p:spPr>
            <a:xfrm>
              <a:off x="2095064" y="163330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4"/>
            <p:cNvSpPr/>
            <p:nvPr/>
          </p:nvSpPr>
          <p:spPr>
            <a:xfrm>
              <a:off x="2109944" y="165649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4"/>
            <p:cNvSpPr/>
            <p:nvPr/>
          </p:nvSpPr>
          <p:spPr>
            <a:xfrm>
              <a:off x="2110555" y="1656362"/>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4"/>
            <p:cNvSpPr/>
            <p:nvPr/>
          </p:nvSpPr>
          <p:spPr>
            <a:xfrm>
              <a:off x="2118118" y="1656647"/>
              <a:ext cx="869" cy="394"/>
            </a:xfrm>
            <a:custGeom>
              <a:rect b="b" l="l" r="r" t="t"/>
              <a:pathLst>
                <a:path extrusionOk="0" h="29" w="64">
                  <a:moveTo>
                    <a:pt x="1" y="0"/>
                  </a:moveTo>
                  <a:lnTo>
                    <a:pt x="6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4"/>
            <p:cNvSpPr/>
            <p:nvPr/>
          </p:nvSpPr>
          <p:spPr>
            <a:xfrm>
              <a:off x="2109374" y="1656552"/>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4"/>
            <p:cNvSpPr/>
            <p:nvPr/>
          </p:nvSpPr>
          <p:spPr>
            <a:xfrm>
              <a:off x="2110325" y="1656403"/>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4"/>
            <p:cNvSpPr/>
            <p:nvPr/>
          </p:nvSpPr>
          <p:spPr>
            <a:xfrm>
              <a:off x="2117222" y="1656308"/>
              <a:ext cx="774" cy="299"/>
            </a:xfrm>
            <a:custGeom>
              <a:rect b="b" l="l" r="r" t="t"/>
              <a:pathLst>
                <a:path extrusionOk="0" h="22" w="57">
                  <a:moveTo>
                    <a:pt x="0" y="1"/>
                  </a:moveTo>
                  <a:lnTo>
                    <a:pt x="56"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4"/>
            <p:cNvSpPr/>
            <p:nvPr/>
          </p:nvSpPr>
          <p:spPr>
            <a:xfrm>
              <a:off x="2110650" y="165630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4"/>
            <p:cNvSpPr/>
            <p:nvPr/>
          </p:nvSpPr>
          <p:spPr>
            <a:xfrm>
              <a:off x="2110135" y="1656457"/>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4"/>
            <p:cNvSpPr/>
            <p:nvPr/>
          </p:nvSpPr>
          <p:spPr>
            <a:xfrm>
              <a:off x="2119069" y="1657123"/>
              <a:ext cx="964" cy="434"/>
            </a:xfrm>
            <a:custGeom>
              <a:rect b="b" l="l" r="r" t="t"/>
              <a:pathLst>
                <a:path extrusionOk="0" h="32" w="71">
                  <a:moveTo>
                    <a:pt x="1" y="0"/>
                  </a:moveTo>
                  <a:lnTo>
                    <a:pt x="7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4"/>
            <p:cNvSpPr/>
            <p:nvPr/>
          </p:nvSpPr>
          <p:spPr>
            <a:xfrm>
              <a:off x="2108994" y="1656593"/>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4"/>
            <p:cNvSpPr/>
            <p:nvPr/>
          </p:nvSpPr>
          <p:spPr>
            <a:xfrm>
              <a:off x="2109659" y="1656498"/>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4"/>
            <p:cNvSpPr/>
            <p:nvPr/>
          </p:nvSpPr>
          <p:spPr>
            <a:xfrm>
              <a:off x="2116407" y="1656023"/>
              <a:ext cx="679" cy="258"/>
            </a:xfrm>
            <a:custGeom>
              <a:rect b="b" l="l" r="r" t="t"/>
              <a:pathLst>
                <a:path extrusionOk="0" h="19" w="50">
                  <a:moveTo>
                    <a:pt x="1" y="1"/>
                  </a:moveTo>
                  <a:cubicBezTo>
                    <a:pt x="15" y="4"/>
                    <a:pt x="32" y="11"/>
                    <a:pt x="50" y="18"/>
                  </a:cubicBezTo>
                  <a:cubicBezTo>
                    <a:pt x="32" y="11"/>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4"/>
            <p:cNvSpPr/>
            <p:nvPr/>
          </p:nvSpPr>
          <p:spPr>
            <a:xfrm>
              <a:off x="2106428" y="1656552"/>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4"/>
            <p:cNvSpPr/>
            <p:nvPr/>
          </p:nvSpPr>
          <p:spPr>
            <a:xfrm>
              <a:off x="2105898" y="1656498"/>
              <a:ext cx="299" cy="14"/>
            </a:xfrm>
            <a:custGeom>
              <a:rect b="b" l="l" r="r" t="t"/>
              <a:pathLst>
                <a:path extrusionOk="0" h="1" w="22">
                  <a:moveTo>
                    <a:pt x="22"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4"/>
            <p:cNvSpPr/>
            <p:nvPr/>
          </p:nvSpPr>
          <p:spPr>
            <a:xfrm>
              <a:off x="2110460" y="1656403"/>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4"/>
            <p:cNvSpPr/>
            <p:nvPr/>
          </p:nvSpPr>
          <p:spPr>
            <a:xfrm>
              <a:off x="2107039" y="1656593"/>
              <a:ext cx="1969" cy="14"/>
            </a:xfrm>
            <a:custGeom>
              <a:rect b="b" l="l" r="r" t="t"/>
              <a:pathLst>
                <a:path extrusionOk="0" h="1" w="145">
                  <a:moveTo>
                    <a:pt x="144" y="1"/>
                  </a:moveTo>
                  <a:lnTo>
                    <a:pt x="1" y="1"/>
                  </a:lnTo>
                  <a:cubicBezTo>
                    <a:pt x="60" y="1"/>
                    <a:pt x="106"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4"/>
            <p:cNvSpPr/>
            <p:nvPr/>
          </p:nvSpPr>
          <p:spPr>
            <a:xfrm>
              <a:off x="2203154" y="1406808"/>
              <a:ext cx="75925" cy="121342"/>
            </a:xfrm>
            <a:custGeom>
              <a:rect b="b" l="l" r="r" t="t"/>
              <a:pathLst>
                <a:path extrusionOk="0" h="8937" w="5592">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4"/>
            <p:cNvSpPr/>
            <p:nvPr/>
          </p:nvSpPr>
          <p:spPr>
            <a:xfrm>
              <a:off x="2302786" y="1795464"/>
              <a:ext cx="154498" cy="123284"/>
            </a:xfrm>
            <a:custGeom>
              <a:rect b="b" l="l" r="r" t="t"/>
              <a:pathLst>
                <a:path extrusionOk="0" h="9080" w="11379">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4"/>
            <p:cNvSpPr/>
            <p:nvPr/>
          </p:nvSpPr>
          <p:spPr>
            <a:xfrm>
              <a:off x="2303017" y="1816074"/>
              <a:ext cx="394" cy="1059"/>
            </a:xfrm>
            <a:custGeom>
              <a:rect b="b" l="l" r="r" t="t"/>
              <a:pathLst>
                <a:path extrusionOk="0" h="78" w="29">
                  <a:moveTo>
                    <a:pt x="29" y="0"/>
                  </a:moveTo>
                  <a:lnTo>
                    <a:pt x="1" y="7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4"/>
            <p:cNvSpPr/>
            <p:nvPr/>
          </p:nvSpPr>
          <p:spPr>
            <a:xfrm>
              <a:off x="2334625" y="1795491"/>
              <a:ext cx="1534" cy="14"/>
            </a:xfrm>
            <a:custGeom>
              <a:rect b="b" l="l" r="r" t="t"/>
              <a:pathLst>
                <a:path extrusionOk="0" h="1" w="113">
                  <a:moveTo>
                    <a:pt x="113" y="0"/>
                  </a:moveTo>
                  <a:lnTo>
                    <a:pt x="113"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4"/>
            <p:cNvSpPr/>
            <p:nvPr/>
          </p:nvSpPr>
          <p:spPr>
            <a:xfrm>
              <a:off x="2312765" y="1818355"/>
              <a:ext cx="434" cy="204"/>
            </a:xfrm>
            <a:custGeom>
              <a:rect b="b" l="l" r="r" t="t"/>
              <a:pathLst>
                <a:path extrusionOk="0" h="15" w="32">
                  <a:moveTo>
                    <a:pt x="32"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4"/>
            <p:cNvSpPr/>
            <p:nvPr/>
          </p:nvSpPr>
          <p:spPr>
            <a:xfrm>
              <a:off x="2311530" y="1818776"/>
              <a:ext cx="434" cy="109"/>
            </a:xfrm>
            <a:custGeom>
              <a:rect b="b" l="l" r="r" t="t"/>
              <a:pathLst>
                <a:path extrusionOk="0" h="8" w="32">
                  <a:moveTo>
                    <a:pt x="3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4"/>
            <p:cNvSpPr/>
            <p:nvPr/>
          </p:nvSpPr>
          <p:spPr>
            <a:xfrm>
              <a:off x="2314571" y="1817025"/>
              <a:ext cx="584" cy="489"/>
            </a:xfrm>
            <a:custGeom>
              <a:rect b="b" l="l" r="r" t="t"/>
              <a:pathLst>
                <a:path extrusionOk="0" h="36" w="43">
                  <a:moveTo>
                    <a:pt x="43" y="0"/>
                  </a:moveTo>
                  <a:cubicBezTo>
                    <a:pt x="29" y="14"/>
                    <a:pt x="15" y="25"/>
                    <a:pt x="1" y="35"/>
                  </a:cubicBezTo>
                  <a:cubicBezTo>
                    <a:pt x="15" y="25"/>
                    <a:pt x="29" y="14"/>
                    <a:pt x="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4"/>
            <p:cNvSpPr/>
            <p:nvPr/>
          </p:nvSpPr>
          <p:spPr>
            <a:xfrm>
              <a:off x="2310959" y="1818926"/>
              <a:ext cx="394" cy="54"/>
            </a:xfrm>
            <a:custGeom>
              <a:rect b="b" l="l" r="r" t="t"/>
              <a:pathLst>
                <a:path extrusionOk="0" h="4" w="29">
                  <a:moveTo>
                    <a:pt x="28" y="0"/>
                  </a:moveTo>
                  <a:cubicBezTo>
                    <a:pt x="18" y="0"/>
                    <a:pt x="11" y="0"/>
                    <a:pt x="0" y="4"/>
                  </a:cubicBezTo>
                  <a:cubicBezTo>
                    <a:pt x="11" y="0"/>
                    <a:pt x="18" y="0"/>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4"/>
            <p:cNvSpPr/>
            <p:nvPr/>
          </p:nvSpPr>
          <p:spPr>
            <a:xfrm>
              <a:off x="2313376" y="1818016"/>
              <a:ext cx="448" cy="258"/>
            </a:xfrm>
            <a:custGeom>
              <a:rect b="b" l="l" r="r" t="t"/>
              <a:pathLst>
                <a:path extrusionOk="0" h="19" w="33">
                  <a:moveTo>
                    <a:pt x="33" y="1"/>
                  </a:moveTo>
                  <a:cubicBezTo>
                    <a:pt x="22" y="8"/>
                    <a:pt x="12" y="11"/>
                    <a:pt x="1" y="18"/>
                  </a:cubicBezTo>
                  <a:cubicBezTo>
                    <a:pt x="12" y="11"/>
                    <a:pt x="22" y="8"/>
                    <a:pt x="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4"/>
            <p:cNvSpPr/>
            <p:nvPr/>
          </p:nvSpPr>
          <p:spPr>
            <a:xfrm>
              <a:off x="2314001" y="1817595"/>
              <a:ext cx="448" cy="299"/>
            </a:xfrm>
            <a:custGeom>
              <a:rect b="b" l="l" r="r" t="t"/>
              <a:pathLst>
                <a:path extrusionOk="0" h="22" w="33">
                  <a:moveTo>
                    <a:pt x="32" y="0"/>
                  </a:moveTo>
                  <a:cubicBezTo>
                    <a:pt x="18" y="7"/>
                    <a:pt x="11" y="14"/>
                    <a:pt x="1" y="21"/>
                  </a:cubicBezTo>
                  <a:cubicBezTo>
                    <a:pt x="11" y="18"/>
                    <a:pt x="22"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4"/>
            <p:cNvSpPr/>
            <p:nvPr/>
          </p:nvSpPr>
          <p:spPr>
            <a:xfrm>
              <a:off x="2305963" y="1817405"/>
              <a:ext cx="4250" cy="1534"/>
            </a:xfrm>
            <a:custGeom>
              <a:rect b="b" l="l" r="r" t="t"/>
              <a:pathLst>
                <a:path extrusionOk="0" h="113" w="313">
                  <a:moveTo>
                    <a:pt x="312" y="112"/>
                  </a:moveTo>
                  <a:cubicBezTo>
                    <a:pt x="204" y="91"/>
                    <a:pt x="99" y="53"/>
                    <a:pt x="1" y="0"/>
                  </a:cubicBezTo>
                  <a:cubicBezTo>
                    <a:pt x="99" y="53"/>
                    <a:pt x="204" y="91"/>
                    <a:pt x="312"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4"/>
            <p:cNvSpPr/>
            <p:nvPr/>
          </p:nvSpPr>
          <p:spPr>
            <a:xfrm>
              <a:off x="2312141" y="1818586"/>
              <a:ext cx="448" cy="163"/>
            </a:xfrm>
            <a:custGeom>
              <a:rect b="b" l="l" r="r" t="t"/>
              <a:pathLst>
                <a:path extrusionOk="0" h="12" w="33">
                  <a:moveTo>
                    <a:pt x="3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4"/>
            <p:cNvSpPr/>
            <p:nvPr/>
          </p:nvSpPr>
          <p:spPr>
            <a:xfrm>
              <a:off x="2305447" y="1817120"/>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4"/>
            <p:cNvSpPr/>
            <p:nvPr/>
          </p:nvSpPr>
          <p:spPr>
            <a:xfrm>
              <a:off x="2310199" y="1818966"/>
              <a:ext cx="584" cy="14"/>
            </a:xfrm>
            <a:custGeom>
              <a:rect b="b" l="l" r="r" t="t"/>
              <a:pathLst>
                <a:path extrusionOk="0" h="1" w="43">
                  <a:moveTo>
                    <a:pt x="35" y="1"/>
                  </a:moveTo>
                  <a:lnTo>
                    <a:pt x="42" y="1"/>
                  </a:lnTo>
                  <a:cubicBezTo>
                    <a:pt x="28" y="1"/>
                    <a:pt x="14" y="1"/>
                    <a:pt x="0" y="1"/>
                  </a:cubicBezTo>
                  <a:cubicBezTo>
                    <a:pt x="11" y="1"/>
                    <a:pt x="25" y="1"/>
                    <a:pt x="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4"/>
            <p:cNvSpPr/>
            <p:nvPr/>
          </p:nvSpPr>
          <p:spPr>
            <a:xfrm>
              <a:off x="2431555" y="1853331"/>
              <a:ext cx="57338" cy="63991"/>
            </a:xfrm>
            <a:custGeom>
              <a:rect b="b" l="l" r="r" t="t"/>
              <a:pathLst>
                <a:path extrusionOk="0" h="4713" w="4223">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4"/>
            <p:cNvSpPr/>
            <p:nvPr/>
          </p:nvSpPr>
          <p:spPr>
            <a:xfrm>
              <a:off x="2455845" y="1870778"/>
              <a:ext cx="625" cy="489"/>
            </a:xfrm>
            <a:custGeom>
              <a:rect b="b" l="l" r="r" t="t"/>
              <a:pathLst>
                <a:path extrusionOk="0" h="36" w="46">
                  <a:moveTo>
                    <a:pt x="0" y="1"/>
                  </a:moveTo>
                  <a:cubicBezTo>
                    <a:pt x="18" y="11"/>
                    <a:pt x="32" y="22"/>
                    <a:pt x="46" y="36"/>
                  </a:cubicBezTo>
                  <a:cubicBezTo>
                    <a:pt x="32" y="22"/>
                    <a:pt x="18"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4"/>
            <p:cNvSpPr/>
            <p:nvPr/>
          </p:nvSpPr>
          <p:spPr>
            <a:xfrm>
              <a:off x="2453550" y="1892787"/>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4"/>
            <p:cNvSpPr/>
            <p:nvPr/>
          </p:nvSpPr>
          <p:spPr>
            <a:xfrm>
              <a:off x="2455791" y="1870737"/>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4"/>
            <p:cNvSpPr/>
            <p:nvPr/>
          </p:nvSpPr>
          <p:spPr>
            <a:xfrm>
              <a:off x="2453414" y="189288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4"/>
            <p:cNvSpPr/>
            <p:nvPr/>
          </p:nvSpPr>
          <p:spPr>
            <a:xfrm>
              <a:off x="2454270" y="1870357"/>
              <a:ext cx="1059" cy="204"/>
            </a:xfrm>
            <a:custGeom>
              <a:rect b="b" l="l" r="r" t="t"/>
              <a:pathLst>
                <a:path extrusionOk="0" h="15" w="78">
                  <a:moveTo>
                    <a:pt x="78" y="14"/>
                  </a:moveTo>
                  <a:cubicBezTo>
                    <a:pt x="53" y="4"/>
                    <a:pt x="25" y="0"/>
                    <a:pt x="0" y="4"/>
                  </a:cubicBezTo>
                  <a:lnTo>
                    <a:pt x="0" y="4"/>
                  </a:lnTo>
                  <a:cubicBezTo>
                    <a:pt x="25" y="0"/>
                    <a:pt x="53" y="4"/>
                    <a:pt x="7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4"/>
            <p:cNvSpPr/>
            <p:nvPr/>
          </p:nvSpPr>
          <p:spPr>
            <a:xfrm>
              <a:off x="2422037" y="1845619"/>
              <a:ext cx="5961" cy="9912"/>
            </a:xfrm>
            <a:custGeom>
              <a:rect b="b" l="l" r="r" t="t"/>
              <a:pathLst>
                <a:path extrusionOk="0" h="730" w="439">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4"/>
            <p:cNvSpPr/>
            <p:nvPr/>
          </p:nvSpPr>
          <p:spPr>
            <a:xfrm>
              <a:off x="2425553" y="1855571"/>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4"/>
            <p:cNvSpPr/>
            <p:nvPr/>
          </p:nvSpPr>
          <p:spPr>
            <a:xfrm>
              <a:off x="2422852" y="1853956"/>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4"/>
            <p:cNvSpPr/>
            <p:nvPr/>
          </p:nvSpPr>
          <p:spPr>
            <a:xfrm>
              <a:off x="2422037" y="1852761"/>
              <a:ext cx="109" cy="204"/>
            </a:xfrm>
            <a:custGeom>
              <a:rect b="b" l="l" r="r" t="t"/>
              <a:pathLst>
                <a:path extrusionOk="0" h="15" w="8">
                  <a:moveTo>
                    <a:pt x="1" y="1"/>
                  </a:moveTo>
                  <a:lnTo>
                    <a:pt x="8"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4"/>
            <p:cNvSpPr/>
            <p:nvPr/>
          </p:nvSpPr>
          <p:spPr>
            <a:xfrm>
              <a:off x="2422186" y="1853046"/>
              <a:ext cx="584" cy="869"/>
            </a:xfrm>
            <a:custGeom>
              <a:rect b="b" l="l" r="r" t="t"/>
              <a:pathLst>
                <a:path extrusionOk="0" h="64" w="43">
                  <a:moveTo>
                    <a:pt x="42" y="64"/>
                  </a:moveTo>
                  <a:cubicBezTo>
                    <a:pt x="28" y="43"/>
                    <a:pt x="14" y="22"/>
                    <a:pt x="0" y="1"/>
                  </a:cubicBezTo>
                  <a:cubicBezTo>
                    <a:pt x="14" y="22"/>
                    <a:pt x="28" y="43"/>
                    <a:pt x="42" y="6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4"/>
            <p:cNvSpPr/>
            <p:nvPr/>
          </p:nvSpPr>
          <p:spPr>
            <a:xfrm>
              <a:off x="2425988" y="18556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4"/>
            <p:cNvSpPr/>
            <p:nvPr/>
          </p:nvSpPr>
          <p:spPr>
            <a:xfrm>
              <a:off x="2424508" y="18552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4"/>
            <p:cNvSpPr/>
            <p:nvPr/>
          </p:nvSpPr>
          <p:spPr>
            <a:xfrm>
              <a:off x="2424141" y="1855096"/>
              <a:ext cx="380" cy="149"/>
            </a:xfrm>
            <a:custGeom>
              <a:rect b="b" l="l" r="r" t="t"/>
              <a:pathLst>
                <a:path extrusionOk="0" h="11" w="28">
                  <a:moveTo>
                    <a:pt x="0" y="0"/>
                  </a:moveTo>
                  <a:cubicBezTo>
                    <a:pt x="10" y="4"/>
                    <a:pt x="17" y="7"/>
                    <a:pt x="28" y="11"/>
                  </a:cubicBezTo>
                  <a:cubicBezTo>
                    <a:pt x="21" y="7"/>
                    <a:pt x="1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4"/>
            <p:cNvSpPr/>
            <p:nvPr/>
          </p:nvSpPr>
          <p:spPr>
            <a:xfrm>
              <a:off x="2423137" y="1854281"/>
              <a:ext cx="339" cy="353"/>
            </a:xfrm>
            <a:custGeom>
              <a:rect b="b" l="l" r="r" t="t"/>
              <a:pathLst>
                <a:path extrusionOk="0" h="26" w="25">
                  <a:moveTo>
                    <a:pt x="25" y="25"/>
                  </a:moveTo>
                  <a:cubicBezTo>
                    <a:pt x="14" y="18"/>
                    <a:pt x="7" y="11"/>
                    <a:pt x="0" y="1"/>
                  </a:cubicBezTo>
                  <a:cubicBezTo>
                    <a:pt x="7" y="11"/>
                    <a:pt x="14" y="18"/>
                    <a:pt x="2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4"/>
            <p:cNvSpPr/>
            <p:nvPr/>
          </p:nvSpPr>
          <p:spPr>
            <a:xfrm>
              <a:off x="2423843" y="1854906"/>
              <a:ext cx="299" cy="204"/>
            </a:xfrm>
            <a:custGeom>
              <a:rect b="b" l="l" r="r" t="t"/>
              <a:pathLst>
                <a:path extrusionOk="0" h="15" w="22">
                  <a:moveTo>
                    <a:pt x="22" y="14"/>
                  </a:moveTo>
                  <a:cubicBezTo>
                    <a:pt x="15" y="7"/>
                    <a:pt x="8" y="4"/>
                    <a:pt x="1" y="0"/>
                  </a:cubicBezTo>
                  <a:cubicBezTo>
                    <a:pt x="8" y="4"/>
                    <a:pt x="15" y="7"/>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4"/>
            <p:cNvSpPr/>
            <p:nvPr/>
          </p:nvSpPr>
          <p:spPr>
            <a:xfrm>
              <a:off x="2423422" y="1854621"/>
              <a:ext cx="339" cy="244"/>
            </a:xfrm>
            <a:custGeom>
              <a:rect b="b" l="l" r="r" t="t"/>
              <a:pathLst>
                <a:path extrusionOk="0" h="18" w="25">
                  <a:moveTo>
                    <a:pt x="25" y="18"/>
                  </a:moveTo>
                  <a:cubicBezTo>
                    <a:pt x="18" y="11"/>
                    <a:pt x="11" y="4"/>
                    <a:pt x="0" y="0"/>
                  </a:cubicBezTo>
                  <a:cubicBezTo>
                    <a:pt x="11" y="4"/>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4"/>
            <p:cNvSpPr/>
            <p:nvPr/>
          </p:nvSpPr>
          <p:spPr>
            <a:xfrm>
              <a:off x="2424847" y="1855381"/>
              <a:ext cx="720" cy="204"/>
            </a:xfrm>
            <a:custGeom>
              <a:rect b="b" l="l" r="r" t="t"/>
              <a:pathLst>
                <a:path extrusionOk="0" h="15" w="53">
                  <a:moveTo>
                    <a:pt x="53" y="14"/>
                  </a:moveTo>
                  <a:cubicBezTo>
                    <a:pt x="35" y="11"/>
                    <a:pt x="18" y="7"/>
                    <a:pt x="0" y="0"/>
                  </a:cubicBezTo>
                  <a:cubicBezTo>
                    <a:pt x="18" y="7"/>
                    <a:pt x="35" y="11"/>
                    <a:pt x="53"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4"/>
            <p:cNvSpPr/>
            <p:nvPr/>
          </p:nvSpPr>
          <p:spPr>
            <a:xfrm>
              <a:off x="2431365" y="1843827"/>
              <a:ext cx="33048" cy="26544"/>
            </a:xfrm>
            <a:custGeom>
              <a:rect b="b" l="l" r="r" t="t"/>
              <a:pathLst>
                <a:path extrusionOk="0" h="1955" w="2434">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4"/>
            <p:cNvSpPr/>
            <p:nvPr/>
          </p:nvSpPr>
          <p:spPr>
            <a:xfrm>
              <a:off x="2435682" y="1868117"/>
              <a:ext cx="258" cy="163"/>
            </a:xfrm>
            <a:custGeom>
              <a:rect b="b" l="l" r="r" t="t"/>
              <a:pathLst>
                <a:path extrusionOk="0" h="12" w="19">
                  <a:moveTo>
                    <a:pt x="18"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4"/>
            <p:cNvSpPr/>
            <p:nvPr/>
          </p:nvSpPr>
          <p:spPr>
            <a:xfrm>
              <a:off x="2432695" y="1865035"/>
              <a:ext cx="204" cy="299"/>
            </a:xfrm>
            <a:custGeom>
              <a:rect b="b" l="l" r="r" t="t"/>
              <a:pathLst>
                <a:path extrusionOk="0" h="22" w="15">
                  <a:moveTo>
                    <a:pt x="14"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4"/>
            <p:cNvSpPr/>
            <p:nvPr/>
          </p:nvSpPr>
          <p:spPr>
            <a:xfrm>
              <a:off x="2435397" y="1867886"/>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4"/>
            <p:cNvSpPr/>
            <p:nvPr/>
          </p:nvSpPr>
          <p:spPr>
            <a:xfrm>
              <a:off x="2439538" y="1869027"/>
              <a:ext cx="11174" cy="1249"/>
            </a:xfrm>
            <a:custGeom>
              <a:rect b="b" l="l" r="r" t="t"/>
              <a:pathLst>
                <a:path extrusionOk="0" h="92" w="823">
                  <a:moveTo>
                    <a:pt x="0" y="0"/>
                  </a:moveTo>
                  <a:lnTo>
                    <a:pt x="0" y="0"/>
                  </a:lnTo>
                  <a:cubicBezTo>
                    <a:pt x="231" y="32"/>
                    <a:pt x="571" y="70"/>
                    <a:pt x="823" y="91"/>
                  </a:cubicBezTo>
                  <a:cubicBezTo>
                    <a:pt x="581" y="70"/>
                    <a:pt x="235"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4"/>
            <p:cNvSpPr/>
            <p:nvPr/>
          </p:nvSpPr>
          <p:spPr>
            <a:xfrm>
              <a:off x="2435967" y="1868266"/>
              <a:ext cx="163" cy="149"/>
            </a:xfrm>
            <a:custGeom>
              <a:rect b="b" l="l" r="r" t="t"/>
              <a:pathLst>
                <a:path extrusionOk="0" h="11" w="12">
                  <a:moveTo>
                    <a:pt x="11" y="11"/>
                  </a:moveTo>
                  <a:lnTo>
                    <a:pt x="11"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4"/>
            <p:cNvSpPr/>
            <p:nvPr/>
          </p:nvSpPr>
          <p:spPr>
            <a:xfrm>
              <a:off x="2432315" y="1864505"/>
              <a:ext cx="244" cy="353"/>
            </a:xfrm>
            <a:custGeom>
              <a:rect b="b" l="l" r="r" t="t"/>
              <a:pathLst>
                <a:path extrusionOk="0" h="26" w="18">
                  <a:moveTo>
                    <a:pt x="1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4"/>
            <p:cNvSpPr/>
            <p:nvPr/>
          </p:nvSpPr>
          <p:spPr>
            <a:xfrm>
              <a:off x="2431365" y="1862645"/>
              <a:ext cx="149" cy="353"/>
            </a:xfrm>
            <a:custGeom>
              <a:rect b="b" l="l" r="r" t="t"/>
              <a:pathLst>
                <a:path extrusionOk="0" h="26" w="11">
                  <a:moveTo>
                    <a:pt x="0" y="1"/>
                  </a:moveTo>
                  <a:cubicBezTo>
                    <a:pt x="4" y="8"/>
                    <a:pt x="7" y="15"/>
                    <a:pt x="11" y="26"/>
                  </a:cubicBezTo>
                  <a:cubicBezTo>
                    <a:pt x="7"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4"/>
            <p:cNvSpPr/>
            <p:nvPr/>
          </p:nvSpPr>
          <p:spPr>
            <a:xfrm>
              <a:off x="2435071" y="1867601"/>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4"/>
            <p:cNvSpPr/>
            <p:nvPr/>
          </p:nvSpPr>
          <p:spPr>
            <a:xfrm>
              <a:off x="2433021" y="1865551"/>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4"/>
            <p:cNvSpPr/>
            <p:nvPr/>
          </p:nvSpPr>
          <p:spPr>
            <a:xfrm>
              <a:off x="2434732" y="1867316"/>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4"/>
            <p:cNvSpPr/>
            <p:nvPr/>
          </p:nvSpPr>
          <p:spPr>
            <a:xfrm>
              <a:off x="2433456" y="1865985"/>
              <a:ext cx="299" cy="339"/>
            </a:xfrm>
            <a:custGeom>
              <a:rect b="b" l="l" r="r" t="t"/>
              <a:pathLst>
                <a:path extrusionOk="0" h="25" w="22">
                  <a:moveTo>
                    <a:pt x="21"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4"/>
            <p:cNvSpPr/>
            <p:nvPr/>
          </p:nvSpPr>
          <p:spPr>
            <a:xfrm>
              <a:off x="2434352" y="1866936"/>
              <a:ext cx="258" cy="244"/>
            </a:xfrm>
            <a:custGeom>
              <a:rect b="b" l="l" r="r" t="t"/>
              <a:pathLst>
                <a:path extrusionOk="0" h="18" w="19">
                  <a:moveTo>
                    <a:pt x="18"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4"/>
            <p:cNvSpPr/>
            <p:nvPr/>
          </p:nvSpPr>
          <p:spPr>
            <a:xfrm>
              <a:off x="2431935" y="1863840"/>
              <a:ext cx="244" cy="448"/>
            </a:xfrm>
            <a:custGeom>
              <a:rect b="b" l="l" r="r" t="t"/>
              <a:pathLst>
                <a:path extrusionOk="0" h="33" w="18">
                  <a:moveTo>
                    <a:pt x="18" y="32"/>
                  </a:moveTo>
                  <a:cubicBezTo>
                    <a:pt x="11" y="22"/>
                    <a:pt x="7" y="11"/>
                    <a:pt x="0" y="1"/>
                  </a:cubicBezTo>
                  <a:cubicBezTo>
                    <a:pt x="7" y="11"/>
                    <a:pt x="11" y="22"/>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4"/>
            <p:cNvSpPr/>
            <p:nvPr/>
          </p:nvSpPr>
          <p:spPr>
            <a:xfrm>
              <a:off x="2433836" y="1866460"/>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4"/>
            <p:cNvSpPr/>
            <p:nvPr/>
          </p:nvSpPr>
          <p:spPr>
            <a:xfrm>
              <a:off x="2431595" y="1863134"/>
              <a:ext cx="258" cy="625"/>
            </a:xfrm>
            <a:custGeom>
              <a:rect b="b" l="l" r="r" t="t"/>
              <a:pathLst>
                <a:path extrusionOk="0" h="46" w="19">
                  <a:moveTo>
                    <a:pt x="18" y="46"/>
                  </a:moveTo>
                  <a:cubicBezTo>
                    <a:pt x="11" y="32"/>
                    <a:pt x="4" y="14"/>
                    <a:pt x="1" y="0"/>
                  </a:cubicBezTo>
                  <a:cubicBezTo>
                    <a:pt x="4" y="14"/>
                    <a:pt x="11" y="32"/>
                    <a:pt x="18"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4"/>
            <p:cNvSpPr/>
            <p:nvPr/>
          </p:nvSpPr>
          <p:spPr>
            <a:xfrm>
              <a:off x="2452274" y="1864560"/>
              <a:ext cx="2295" cy="5811"/>
            </a:xfrm>
            <a:custGeom>
              <a:rect b="b" l="l" r="r" t="t"/>
              <a:pathLst>
                <a:path extrusionOk="0" h="428" w="169">
                  <a:moveTo>
                    <a:pt x="0" y="427"/>
                  </a:moveTo>
                  <a:lnTo>
                    <a:pt x="16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4"/>
            <p:cNvSpPr/>
            <p:nvPr/>
          </p:nvSpPr>
          <p:spPr>
            <a:xfrm>
              <a:off x="2782384" y="1996356"/>
              <a:ext cx="29246" cy="38139"/>
            </a:xfrm>
            <a:custGeom>
              <a:rect b="b" l="l" r="r" t="t"/>
              <a:pathLst>
                <a:path extrusionOk="0" h="2809" w="2154">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4"/>
            <p:cNvSpPr/>
            <p:nvPr/>
          </p:nvSpPr>
          <p:spPr>
            <a:xfrm>
              <a:off x="2853543" y="1995460"/>
              <a:ext cx="70169" cy="41954"/>
            </a:xfrm>
            <a:custGeom>
              <a:rect b="b" l="l" r="r" t="t"/>
              <a:pathLst>
                <a:path extrusionOk="0" h="3090" w="5168">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4"/>
            <p:cNvSpPr/>
            <p:nvPr/>
          </p:nvSpPr>
          <p:spPr>
            <a:xfrm>
              <a:off x="2791942"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4"/>
            <p:cNvSpPr/>
            <p:nvPr/>
          </p:nvSpPr>
          <p:spPr>
            <a:xfrm>
              <a:off x="2790367" y="2002059"/>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4"/>
            <p:cNvSpPr/>
            <p:nvPr/>
          </p:nvSpPr>
          <p:spPr>
            <a:xfrm>
              <a:off x="2792458" y="2002154"/>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4"/>
            <p:cNvSpPr/>
            <p:nvPr/>
          </p:nvSpPr>
          <p:spPr>
            <a:xfrm>
              <a:off x="2790843" y="2002113"/>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4"/>
            <p:cNvSpPr/>
            <p:nvPr/>
          </p:nvSpPr>
          <p:spPr>
            <a:xfrm>
              <a:off x="2793463" y="2002059"/>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4"/>
            <p:cNvSpPr/>
            <p:nvPr/>
          </p:nvSpPr>
          <p:spPr>
            <a:xfrm>
              <a:off x="2792947" y="2002113"/>
              <a:ext cx="380" cy="14"/>
            </a:xfrm>
            <a:custGeom>
              <a:rect b="b" l="l" r="r" t="t"/>
              <a:pathLst>
                <a:path extrusionOk="0" h="1" w="28">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4"/>
            <p:cNvSpPr/>
            <p:nvPr/>
          </p:nvSpPr>
          <p:spPr>
            <a:xfrm>
              <a:off x="2793938" y="2002018"/>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4"/>
            <p:cNvSpPr/>
            <p:nvPr/>
          </p:nvSpPr>
          <p:spPr>
            <a:xfrm>
              <a:off x="2788657" y="2001448"/>
              <a:ext cx="353" cy="244"/>
            </a:xfrm>
            <a:custGeom>
              <a:rect b="b" l="l" r="r" t="t"/>
              <a:pathLst>
                <a:path extrusionOk="0" h="18" w="26">
                  <a:moveTo>
                    <a:pt x="1" y="0"/>
                  </a:moveTo>
                  <a:cubicBezTo>
                    <a:pt x="8" y="7"/>
                    <a:pt x="15" y="11"/>
                    <a:pt x="25"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4"/>
            <p:cNvSpPr/>
            <p:nvPr/>
          </p:nvSpPr>
          <p:spPr>
            <a:xfrm>
              <a:off x="2783524" y="1996546"/>
              <a:ext cx="394" cy="68"/>
            </a:xfrm>
            <a:custGeom>
              <a:rect b="b" l="l" r="r" t="t"/>
              <a:pathLst>
                <a:path extrusionOk="0" h="5" w="29">
                  <a:moveTo>
                    <a:pt x="1" y="1"/>
                  </a:moveTo>
                  <a:lnTo>
                    <a:pt x="29"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4"/>
            <p:cNvSpPr/>
            <p:nvPr/>
          </p:nvSpPr>
          <p:spPr>
            <a:xfrm>
              <a:off x="2782343" y="1996506"/>
              <a:ext cx="244" cy="14"/>
            </a:xfrm>
            <a:custGeom>
              <a:rect b="b" l="l" r="r" t="t"/>
              <a:pathLst>
                <a:path extrusionOk="0" h="1" w="18">
                  <a:moveTo>
                    <a:pt x="0" y="0"/>
                  </a:moveTo>
                  <a:lnTo>
                    <a:pt x="0" y="0"/>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4"/>
            <p:cNvSpPr/>
            <p:nvPr/>
          </p:nvSpPr>
          <p:spPr>
            <a:xfrm>
              <a:off x="2789471" y="200186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4"/>
            <p:cNvSpPr/>
            <p:nvPr/>
          </p:nvSpPr>
          <p:spPr>
            <a:xfrm>
              <a:off x="2789091" y="200173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4"/>
            <p:cNvSpPr/>
            <p:nvPr/>
          </p:nvSpPr>
          <p:spPr>
            <a:xfrm>
              <a:off x="2789892" y="2001964"/>
              <a:ext cx="299" cy="109"/>
            </a:xfrm>
            <a:custGeom>
              <a:rect b="b" l="l" r="r" t="t"/>
              <a:pathLst>
                <a:path extrusionOk="0" h="8" w="22">
                  <a:moveTo>
                    <a:pt x="1" y="1"/>
                  </a:moveTo>
                  <a:lnTo>
                    <a:pt x="2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4"/>
            <p:cNvSpPr/>
            <p:nvPr/>
          </p:nvSpPr>
          <p:spPr>
            <a:xfrm>
              <a:off x="2794943" y="200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4"/>
            <p:cNvSpPr/>
            <p:nvPr/>
          </p:nvSpPr>
          <p:spPr>
            <a:xfrm>
              <a:off x="2796083" y="200025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4"/>
            <p:cNvSpPr/>
            <p:nvPr/>
          </p:nvSpPr>
          <p:spPr>
            <a:xfrm>
              <a:off x="2791847"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4"/>
            <p:cNvSpPr/>
            <p:nvPr/>
          </p:nvSpPr>
          <p:spPr>
            <a:xfrm>
              <a:off x="2794563" y="2001923"/>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4"/>
            <p:cNvSpPr/>
            <p:nvPr/>
          </p:nvSpPr>
          <p:spPr>
            <a:xfrm>
              <a:off x="2794794" y="200192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4"/>
            <p:cNvSpPr/>
            <p:nvPr/>
          </p:nvSpPr>
          <p:spPr>
            <a:xfrm>
              <a:off x="2796124" y="2000022"/>
              <a:ext cx="68" cy="149"/>
            </a:xfrm>
            <a:custGeom>
              <a:rect b="b" l="l" r="r" t="t"/>
              <a:pathLst>
                <a:path extrusionOk="0" h="11" w="5">
                  <a:moveTo>
                    <a:pt x="1" y="11"/>
                  </a:moveTo>
                  <a:cubicBezTo>
                    <a:pt x="1" y="7"/>
                    <a:pt x="1" y="4"/>
                    <a:pt x="4" y="0"/>
                  </a:cubicBez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4"/>
            <p:cNvSpPr/>
            <p:nvPr/>
          </p:nvSpPr>
          <p:spPr>
            <a:xfrm>
              <a:off x="2796749" y="199916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4"/>
            <p:cNvSpPr/>
            <p:nvPr/>
          </p:nvSpPr>
          <p:spPr>
            <a:xfrm>
              <a:off x="2796559" y="1999208"/>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4"/>
            <p:cNvSpPr/>
            <p:nvPr/>
          </p:nvSpPr>
          <p:spPr>
            <a:xfrm>
              <a:off x="2796178" y="1999737"/>
              <a:ext cx="54" cy="204"/>
            </a:xfrm>
            <a:custGeom>
              <a:rect b="b" l="l" r="r" t="t"/>
              <a:pathLst>
                <a:path extrusionOk="0" h="15" w="4">
                  <a:moveTo>
                    <a:pt x="0" y="14"/>
                  </a:moveTo>
                  <a:cubicBezTo>
                    <a:pt x="0" y="11"/>
                    <a:pt x="4" y="7"/>
                    <a:pt x="4" y="0"/>
                  </a:cubicBezTo>
                  <a:cubicBezTo>
                    <a:pt x="4" y="7"/>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4"/>
            <p:cNvSpPr/>
            <p:nvPr/>
          </p:nvSpPr>
          <p:spPr>
            <a:xfrm>
              <a:off x="2796369" y="1999398"/>
              <a:ext cx="149" cy="109"/>
            </a:xfrm>
            <a:custGeom>
              <a:rect b="b" l="l" r="r" t="t"/>
              <a:pathLst>
                <a:path extrusionOk="0" h="8" w="11">
                  <a:moveTo>
                    <a:pt x="0" y="8"/>
                  </a:moveTo>
                  <a:cubicBezTo>
                    <a:pt x="4" y="4"/>
                    <a:pt x="7" y="1"/>
                    <a:pt x="11" y="1"/>
                  </a:cubicBezTo>
                  <a:cubicBezTo>
                    <a:pt x="7" y="1"/>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4"/>
            <p:cNvSpPr/>
            <p:nvPr/>
          </p:nvSpPr>
          <p:spPr>
            <a:xfrm>
              <a:off x="2796274" y="1999547"/>
              <a:ext cx="109" cy="204"/>
            </a:xfrm>
            <a:custGeom>
              <a:rect b="b" l="l" r="r" t="t"/>
              <a:pathLst>
                <a:path extrusionOk="0" h="15" w="8">
                  <a:moveTo>
                    <a:pt x="0" y="14"/>
                  </a:moveTo>
                  <a:cubicBezTo>
                    <a:pt x="0" y="11"/>
                    <a:pt x="4" y="4"/>
                    <a:pt x="7" y="0"/>
                  </a:cubicBezTo>
                  <a:cubicBezTo>
                    <a:pt x="4"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4"/>
            <p:cNvSpPr/>
            <p:nvPr/>
          </p:nvSpPr>
          <p:spPr>
            <a:xfrm>
              <a:off x="2794223" y="2001964"/>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4"/>
            <p:cNvSpPr/>
            <p:nvPr/>
          </p:nvSpPr>
          <p:spPr>
            <a:xfrm>
              <a:off x="2887582" y="2010097"/>
              <a:ext cx="6572" cy="4100"/>
            </a:xfrm>
            <a:custGeom>
              <a:rect b="b" l="l" r="r" t="t"/>
              <a:pathLst>
                <a:path extrusionOk="0" h="302" w="484">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4"/>
            <p:cNvSpPr/>
            <p:nvPr/>
          </p:nvSpPr>
          <p:spPr>
            <a:xfrm>
              <a:off x="2888668" y="2013192"/>
              <a:ext cx="204" cy="244"/>
            </a:xfrm>
            <a:custGeom>
              <a:rect b="b" l="l" r="r" t="t"/>
              <a:pathLst>
                <a:path extrusionOk="0" h="18" w="15">
                  <a:moveTo>
                    <a:pt x="1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4"/>
            <p:cNvSpPr/>
            <p:nvPr/>
          </p:nvSpPr>
          <p:spPr>
            <a:xfrm>
              <a:off x="2888913" y="2013478"/>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4"/>
            <p:cNvSpPr/>
            <p:nvPr/>
          </p:nvSpPr>
          <p:spPr>
            <a:xfrm>
              <a:off x="2888438" y="2012907"/>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4"/>
            <p:cNvSpPr/>
            <p:nvPr/>
          </p:nvSpPr>
          <p:spPr>
            <a:xfrm>
              <a:off x="2889049" y="201370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4"/>
            <p:cNvSpPr/>
            <p:nvPr/>
          </p:nvSpPr>
          <p:spPr>
            <a:xfrm>
              <a:off x="2887582" y="20115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4"/>
            <p:cNvSpPr/>
            <p:nvPr/>
          </p:nvSpPr>
          <p:spPr>
            <a:xfrm>
              <a:off x="2888247" y="201256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4"/>
            <p:cNvSpPr/>
            <p:nvPr/>
          </p:nvSpPr>
          <p:spPr>
            <a:xfrm>
              <a:off x="2889239" y="2013898"/>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4"/>
            <p:cNvSpPr/>
            <p:nvPr/>
          </p:nvSpPr>
          <p:spPr>
            <a:xfrm>
              <a:off x="2887908" y="2012093"/>
              <a:ext cx="204" cy="353"/>
            </a:xfrm>
            <a:custGeom>
              <a:rect b="b" l="l" r="r" t="t"/>
              <a:pathLst>
                <a:path extrusionOk="0" h="26" w="15">
                  <a:moveTo>
                    <a:pt x="15"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4"/>
            <p:cNvSpPr/>
            <p:nvPr/>
          </p:nvSpPr>
          <p:spPr>
            <a:xfrm>
              <a:off x="2889334" y="2014048"/>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4"/>
            <p:cNvSpPr/>
            <p:nvPr/>
          </p:nvSpPr>
          <p:spPr>
            <a:xfrm>
              <a:off x="2893801" y="2010246"/>
              <a:ext cx="14" cy="54"/>
            </a:xfrm>
            <a:custGeom>
              <a:rect b="b" l="l" r="r" t="t"/>
              <a:pathLst>
                <a:path extrusionOk="0" h="4" w="1">
                  <a:moveTo>
                    <a:pt x="1" y="0"/>
                  </a:moveTo>
                  <a:lnTo>
                    <a:pt x="1"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4"/>
            <p:cNvSpPr/>
            <p:nvPr/>
          </p:nvSpPr>
          <p:spPr>
            <a:xfrm>
              <a:off x="2889483" y="201414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4"/>
            <p:cNvSpPr/>
            <p:nvPr/>
          </p:nvSpPr>
          <p:spPr>
            <a:xfrm>
              <a:off x="2889578" y="2014238"/>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4"/>
            <p:cNvSpPr/>
            <p:nvPr/>
          </p:nvSpPr>
          <p:spPr>
            <a:xfrm>
              <a:off x="2889619" y="2014279"/>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4"/>
            <p:cNvSpPr/>
            <p:nvPr/>
          </p:nvSpPr>
          <p:spPr>
            <a:xfrm>
              <a:off x="2894181" y="2012188"/>
              <a:ext cx="68" cy="353"/>
            </a:xfrm>
            <a:custGeom>
              <a:rect b="b" l="l" r="r" t="t"/>
              <a:pathLst>
                <a:path extrusionOk="0" h="26" w="5">
                  <a:moveTo>
                    <a:pt x="1" y="1"/>
                  </a:moveTo>
                  <a:cubicBezTo>
                    <a:pt x="1" y="11"/>
                    <a:pt x="1" y="18"/>
                    <a:pt x="4" y="25"/>
                  </a:cubicBez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4"/>
            <p:cNvSpPr/>
            <p:nvPr/>
          </p:nvSpPr>
          <p:spPr>
            <a:xfrm>
              <a:off x="2893950" y="2010952"/>
              <a:ext cx="54" cy="299"/>
            </a:xfrm>
            <a:custGeom>
              <a:rect b="b" l="l" r="r" t="t"/>
              <a:pathLst>
                <a:path extrusionOk="0" h="22" w="4">
                  <a:moveTo>
                    <a:pt x="0" y="1"/>
                  </a:moveTo>
                  <a:lnTo>
                    <a:pt x="4"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4"/>
            <p:cNvSpPr/>
            <p:nvPr/>
          </p:nvSpPr>
          <p:spPr>
            <a:xfrm>
              <a:off x="2894045" y="2011387"/>
              <a:ext cx="54" cy="394"/>
            </a:xfrm>
            <a:custGeom>
              <a:rect b="b" l="l" r="r" t="t"/>
              <a:pathLst>
                <a:path extrusionOk="0" h="29" w="4">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4"/>
            <p:cNvSpPr/>
            <p:nvPr/>
          </p:nvSpPr>
          <p:spPr>
            <a:xfrm>
              <a:off x="2894140" y="2011808"/>
              <a:ext cx="54" cy="353"/>
            </a:xfrm>
            <a:custGeom>
              <a:rect b="b" l="l" r="r" t="t"/>
              <a:pathLst>
                <a:path extrusionOk="0" h="26" w="4">
                  <a:moveTo>
                    <a:pt x="0" y="1"/>
                  </a:moveTo>
                  <a:cubicBezTo>
                    <a:pt x="0" y="8"/>
                    <a:pt x="0" y="15"/>
                    <a:pt x="4" y="25"/>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4"/>
            <p:cNvSpPr/>
            <p:nvPr/>
          </p:nvSpPr>
          <p:spPr>
            <a:xfrm>
              <a:off x="2889714" y="201433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4"/>
            <p:cNvSpPr/>
            <p:nvPr/>
          </p:nvSpPr>
          <p:spPr>
            <a:xfrm>
              <a:off x="2893855" y="2010477"/>
              <a:ext cx="54" cy="353"/>
            </a:xfrm>
            <a:custGeom>
              <a:rect b="b" l="l" r="r" t="t"/>
              <a:pathLst>
                <a:path extrusionOk="0" h="26" w="4">
                  <a:moveTo>
                    <a:pt x="0" y="1"/>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4"/>
            <p:cNvSpPr/>
            <p:nvPr/>
          </p:nvSpPr>
          <p:spPr>
            <a:xfrm>
              <a:off x="2333674" y="1750386"/>
              <a:ext cx="69992" cy="68689"/>
            </a:xfrm>
            <a:custGeom>
              <a:rect b="b" l="l" r="r" t="t"/>
              <a:pathLst>
                <a:path extrusionOk="0" h="5059" w="5155">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4"/>
            <p:cNvSpPr/>
            <p:nvPr/>
          </p:nvSpPr>
          <p:spPr>
            <a:xfrm>
              <a:off x="2360965" y="1751568"/>
              <a:ext cx="584" cy="204"/>
            </a:xfrm>
            <a:custGeom>
              <a:rect b="b" l="l" r="r" t="t"/>
              <a:pathLst>
                <a:path extrusionOk="0" h="15" w="43">
                  <a:moveTo>
                    <a:pt x="0" y="1"/>
                  </a:moveTo>
                  <a:lnTo>
                    <a:pt x="42" y="15"/>
                  </a:lnTo>
                  <a:lnTo>
                    <a:pt x="42" y="15"/>
                  </a:ln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4"/>
            <p:cNvSpPr/>
            <p:nvPr/>
          </p:nvSpPr>
          <p:spPr>
            <a:xfrm>
              <a:off x="2333674" y="1776048"/>
              <a:ext cx="15465" cy="8147"/>
            </a:xfrm>
            <a:custGeom>
              <a:rect b="b" l="l" r="r" t="t"/>
              <a:pathLst>
                <a:path extrusionOk="0" h="600" w="1139">
                  <a:moveTo>
                    <a:pt x="1139" y="0"/>
                  </a:moveTo>
                  <a:cubicBezTo>
                    <a:pt x="1086" y="28"/>
                    <a:pt x="501" y="340"/>
                    <a:pt x="1" y="599"/>
                  </a:cubicBezTo>
                  <a:cubicBezTo>
                    <a:pt x="452" y="368"/>
                    <a:pt x="971" y="91"/>
                    <a:pt x="1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4"/>
            <p:cNvSpPr/>
            <p:nvPr/>
          </p:nvSpPr>
          <p:spPr>
            <a:xfrm>
              <a:off x="2333674" y="1784181"/>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4"/>
            <p:cNvSpPr/>
            <p:nvPr/>
          </p:nvSpPr>
          <p:spPr>
            <a:xfrm>
              <a:off x="2334720" y="1789218"/>
              <a:ext cx="1059" cy="4481"/>
            </a:xfrm>
            <a:custGeom>
              <a:rect b="b" l="l" r="r" t="t"/>
              <a:pathLst>
                <a:path extrusionOk="0" h="330" w="78">
                  <a:moveTo>
                    <a:pt x="78" y="329"/>
                  </a:moveTo>
                  <a:cubicBezTo>
                    <a:pt x="53" y="224"/>
                    <a:pt x="25" y="105"/>
                    <a:pt x="1" y="0"/>
                  </a:cubicBezTo>
                  <a:cubicBezTo>
                    <a:pt x="25" y="105"/>
                    <a:pt x="53" y="224"/>
                    <a:pt x="78" y="3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4"/>
            <p:cNvSpPr/>
            <p:nvPr/>
          </p:nvSpPr>
          <p:spPr>
            <a:xfrm>
              <a:off x="2334530" y="1788403"/>
              <a:ext cx="204" cy="828"/>
            </a:xfrm>
            <a:custGeom>
              <a:rect b="b" l="l" r="r" t="t"/>
              <a:pathLst>
                <a:path extrusionOk="0" h="61" w="15">
                  <a:moveTo>
                    <a:pt x="1" y="1"/>
                  </a:moveTo>
                  <a:lnTo>
                    <a:pt x="15"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4"/>
            <p:cNvSpPr/>
            <p:nvPr/>
          </p:nvSpPr>
          <p:spPr>
            <a:xfrm>
              <a:off x="2334340" y="1787697"/>
              <a:ext cx="204" cy="720"/>
            </a:xfrm>
            <a:custGeom>
              <a:rect b="b" l="l" r="r" t="t"/>
              <a:pathLst>
                <a:path extrusionOk="0" h="53" w="15">
                  <a:moveTo>
                    <a:pt x="1" y="0"/>
                  </a:moveTo>
                  <a:lnTo>
                    <a:pt x="15"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4"/>
            <p:cNvSpPr/>
            <p:nvPr/>
          </p:nvSpPr>
          <p:spPr>
            <a:xfrm>
              <a:off x="2333770" y="17850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4"/>
            <p:cNvSpPr/>
            <p:nvPr/>
          </p:nvSpPr>
          <p:spPr>
            <a:xfrm>
              <a:off x="2334150" y="1787073"/>
              <a:ext cx="204" cy="584"/>
            </a:xfrm>
            <a:custGeom>
              <a:rect b="b" l="l" r="r" t="t"/>
              <a:pathLst>
                <a:path extrusionOk="0" h="43" w="15">
                  <a:moveTo>
                    <a:pt x="1" y="1"/>
                  </a:moveTo>
                  <a:cubicBezTo>
                    <a:pt x="4" y="11"/>
                    <a:pt x="8" y="29"/>
                    <a:pt x="15" y="43"/>
                  </a:cubicBezTo>
                  <a:cubicBezTo>
                    <a:pt x="8" y="29"/>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4"/>
            <p:cNvSpPr/>
            <p:nvPr/>
          </p:nvSpPr>
          <p:spPr>
            <a:xfrm>
              <a:off x="2333865" y="178574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4"/>
            <p:cNvSpPr/>
            <p:nvPr/>
          </p:nvSpPr>
          <p:spPr>
            <a:xfrm>
              <a:off x="2334055" y="1786462"/>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4"/>
            <p:cNvSpPr/>
            <p:nvPr/>
          </p:nvSpPr>
          <p:spPr>
            <a:xfrm>
              <a:off x="2333674" y="178418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4"/>
            <p:cNvSpPr/>
            <p:nvPr/>
          </p:nvSpPr>
          <p:spPr>
            <a:xfrm>
              <a:off x="2369709" y="1751568"/>
              <a:ext cx="2580" cy="1249"/>
            </a:xfrm>
            <a:custGeom>
              <a:rect b="b" l="l" r="r" t="t"/>
              <a:pathLst>
                <a:path extrusionOk="0" h="92" w="190">
                  <a:moveTo>
                    <a:pt x="0" y="8"/>
                  </a:moveTo>
                  <a:cubicBezTo>
                    <a:pt x="29" y="1"/>
                    <a:pt x="130" y="57"/>
                    <a:pt x="190" y="92"/>
                  </a:cubicBezTo>
                  <a:cubicBezTo>
                    <a:pt x="130" y="57"/>
                    <a:pt x="29"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4"/>
            <p:cNvSpPr/>
            <p:nvPr/>
          </p:nvSpPr>
          <p:spPr>
            <a:xfrm>
              <a:off x="2348135" y="1797392"/>
              <a:ext cx="2620" cy="1724"/>
            </a:xfrm>
            <a:custGeom>
              <a:rect b="b" l="l" r="r" t="t"/>
              <a:pathLst>
                <a:path extrusionOk="0" h="127" w="193">
                  <a:moveTo>
                    <a:pt x="0" y="0"/>
                  </a:moveTo>
                  <a:lnTo>
                    <a:pt x="0" y="0"/>
                  </a:lnTo>
                  <a:cubicBezTo>
                    <a:pt x="63" y="39"/>
                    <a:pt x="126" y="84"/>
                    <a:pt x="193" y="126"/>
                  </a:cubicBezTo>
                  <a:cubicBezTo>
                    <a:pt x="126" y="81"/>
                    <a:pt x="63"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4"/>
            <p:cNvSpPr/>
            <p:nvPr/>
          </p:nvSpPr>
          <p:spPr>
            <a:xfrm>
              <a:off x="2337666" y="17936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4"/>
            <p:cNvSpPr/>
            <p:nvPr/>
          </p:nvSpPr>
          <p:spPr>
            <a:xfrm>
              <a:off x="2338046" y="1793590"/>
              <a:ext cx="679" cy="14"/>
            </a:xfrm>
            <a:custGeom>
              <a:rect b="b" l="l" r="r" t="t"/>
              <a:pathLst>
                <a:path extrusionOk="0" h="1" w="50">
                  <a:moveTo>
                    <a:pt x="1" y="0"/>
                  </a:moveTo>
                  <a:lnTo>
                    <a:pt x="5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4"/>
            <p:cNvSpPr/>
            <p:nvPr/>
          </p:nvSpPr>
          <p:spPr>
            <a:xfrm>
              <a:off x="2342663" y="1794255"/>
              <a:ext cx="353" cy="204"/>
            </a:xfrm>
            <a:custGeom>
              <a:rect b="b" l="l" r="r" t="t"/>
              <a:pathLst>
                <a:path extrusionOk="0" h="15" w="26">
                  <a:moveTo>
                    <a:pt x="1" y="0"/>
                  </a:moveTo>
                  <a:lnTo>
                    <a:pt x="25"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4"/>
            <p:cNvSpPr/>
            <p:nvPr/>
          </p:nvSpPr>
          <p:spPr>
            <a:xfrm>
              <a:off x="2344088" y="1795016"/>
              <a:ext cx="4060" cy="2390"/>
            </a:xfrm>
            <a:custGeom>
              <a:rect b="b" l="l" r="r" t="t"/>
              <a:pathLst>
                <a:path extrusionOk="0" h="176" w="299">
                  <a:moveTo>
                    <a:pt x="1" y="0"/>
                  </a:moveTo>
                  <a:cubicBezTo>
                    <a:pt x="88" y="46"/>
                    <a:pt x="186" y="105"/>
                    <a:pt x="298" y="175"/>
                  </a:cubicBezTo>
                  <a:cubicBezTo>
                    <a:pt x="186" y="105"/>
                    <a:pt x="88" y="4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4"/>
            <p:cNvSpPr/>
            <p:nvPr/>
          </p:nvSpPr>
          <p:spPr>
            <a:xfrm>
              <a:off x="2343192" y="1794540"/>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4"/>
            <p:cNvSpPr/>
            <p:nvPr/>
          </p:nvSpPr>
          <p:spPr>
            <a:xfrm>
              <a:off x="2338712" y="1793590"/>
              <a:ext cx="2009" cy="109"/>
            </a:xfrm>
            <a:custGeom>
              <a:rect b="b" l="l" r="r" t="t"/>
              <a:pathLst>
                <a:path extrusionOk="0" h="8" w="148">
                  <a:moveTo>
                    <a:pt x="1" y="0"/>
                  </a:moveTo>
                  <a:cubicBezTo>
                    <a:pt x="50" y="0"/>
                    <a:pt x="99" y="4"/>
                    <a:pt x="148" y="7"/>
                  </a:cubicBezTo>
                  <a:cubicBezTo>
                    <a:pt x="99" y="4"/>
                    <a:pt x="50"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4"/>
            <p:cNvSpPr/>
            <p:nvPr/>
          </p:nvSpPr>
          <p:spPr>
            <a:xfrm>
              <a:off x="238230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4"/>
            <p:cNvSpPr/>
            <p:nvPr/>
          </p:nvSpPr>
          <p:spPr>
            <a:xfrm>
              <a:off x="2386776" y="1818776"/>
              <a:ext cx="3435" cy="394"/>
            </a:xfrm>
            <a:custGeom>
              <a:rect b="b" l="l" r="r" t="t"/>
              <a:pathLst>
                <a:path extrusionOk="0" h="29" w="253">
                  <a:moveTo>
                    <a:pt x="252" y="29"/>
                  </a:moveTo>
                  <a:lnTo>
                    <a:pt x="0" y="1"/>
                  </a:lnTo>
                  <a:lnTo>
                    <a:pt x="252"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4"/>
            <p:cNvSpPr/>
            <p:nvPr/>
          </p:nvSpPr>
          <p:spPr>
            <a:xfrm>
              <a:off x="2392098" y="1811662"/>
              <a:ext cx="11663" cy="11554"/>
            </a:xfrm>
            <a:custGeom>
              <a:rect b="b" l="l" r="r" t="t"/>
              <a:pathLst>
                <a:path extrusionOk="0" h="851" w="859">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4"/>
            <p:cNvSpPr/>
            <p:nvPr/>
          </p:nvSpPr>
          <p:spPr>
            <a:xfrm>
              <a:off x="2392003" y="1819401"/>
              <a:ext cx="3435" cy="434"/>
            </a:xfrm>
            <a:custGeom>
              <a:rect b="b" l="l" r="r" t="t"/>
              <a:pathLst>
                <a:path extrusionOk="0" h="32" w="253">
                  <a:moveTo>
                    <a:pt x="0" y="0"/>
                  </a:moveTo>
                  <a:lnTo>
                    <a:pt x="0" y="0"/>
                  </a:lnTo>
                  <a:lnTo>
                    <a:pt x="252" y="32"/>
                  </a:lnTo>
                  <a:lnTo>
                    <a:pt x="25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4"/>
            <p:cNvSpPr/>
            <p:nvPr/>
          </p:nvSpPr>
          <p:spPr>
            <a:xfrm>
              <a:off x="2399471" y="1823053"/>
              <a:ext cx="4236" cy="204"/>
            </a:xfrm>
            <a:custGeom>
              <a:rect b="b" l="l" r="r" t="t"/>
              <a:pathLst>
                <a:path extrusionOk="0" h="15" w="312">
                  <a:moveTo>
                    <a:pt x="312" y="15"/>
                  </a:moveTo>
                  <a:lnTo>
                    <a:pt x="312"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4"/>
            <p:cNvSpPr/>
            <p:nvPr/>
          </p:nvSpPr>
          <p:spPr>
            <a:xfrm>
              <a:off x="2397991" y="1811743"/>
              <a:ext cx="204" cy="14"/>
            </a:xfrm>
            <a:custGeom>
              <a:rect b="b" l="l" r="r" t="t"/>
              <a:pathLst>
                <a:path extrusionOk="0" h="1" w="15">
                  <a:moveTo>
                    <a:pt x="0"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4"/>
            <p:cNvSpPr/>
            <p:nvPr/>
          </p:nvSpPr>
          <p:spPr>
            <a:xfrm>
              <a:off x="2393185" y="1816685"/>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4"/>
            <p:cNvSpPr/>
            <p:nvPr/>
          </p:nvSpPr>
          <p:spPr>
            <a:xfrm>
              <a:off x="2399702" y="1812598"/>
              <a:ext cx="204" cy="204"/>
            </a:xfrm>
            <a:custGeom>
              <a:rect b="b" l="l" r="r" t="t"/>
              <a:pathLst>
                <a:path extrusionOk="0" h="15" w="15">
                  <a:moveTo>
                    <a:pt x="1" y="1"/>
                  </a:moveTo>
                  <a:lnTo>
                    <a:pt x="1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4"/>
            <p:cNvSpPr/>
            <p:nvPr/>
          </p:nvSpPr>
          <p:spPr>
            <a:xfrm>
              <a:off x="2399227" y="1812273"/>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4"/>
            <p:cNvSpPr/>
            <p:nvPr/>
          </p:nvSpPr>
          <p:spPr>
            <a:xfrm>
              <a:off x="2398426" y="181183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4"/>
            <p:cNvSpPr/>
            <p:nvPr/>
          </p:nvSpPr>
          <p:spPr>
            <a:xfrm>
              <a:off x="2397367" y="1811743"/>
              <a:ext cx="394" cy="14"/>
            </a:xfrm>
            <a:custGeom>
              <a:rect b="b" l="l" r="r" t="t"/>
              <a:pathLst>
                <a:path extrusionOk="0" h="1" w="29">
                  <a:moveTo>
                    <a:pt x="1" y="1"/>
                  </a:moveTo>
                  <a:cubicBezTo>
                    <a:pt x="8" y="1"/>
                    <a:pt x="18" y="1"/>
                    <a:pt x="29" y="1"/>
                  </a:cubicBezTo>
                  <a:cubicBezTo>
                    <a:pt x="18"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4"/>
            <p:cNvSpPr/>
            <p:nvPr/>
          </p:nvSpPr>
          <p:spPr>
            <a:xfrm>
              <a:off x="2393755" y="181540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4"/>
            <p:cNvSpPr/>
            <p:nvPr/>
          </p:nvSpPr>
          <p:spPr>
            <a:xfrm>
              <a:off x="2400747" y="1813549"/>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4"/>
            <p:cNvSpPr/>
            <p:nvPr/>
          </p:nvSpPr>
          <p:spPr>
            <a:xfrm>
              <a:off x="2393375" y="181616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4"/>
            <p:cNvSpPr/>
            <p:nvPr/>
          </p:nvSpPr>
          <p:spPr>
            <a:xfrm>
              <a:off x="2400177" y="1813033"/>
              <a:ext cx="299" cy="244"/>
            </a:xfrm>
            <a:custGeom>
              <a:rect b="b" l="l" r="r" t="t"/>
              <a:pathLst>
                <a:path extrusionOk="0" h="18" w="22">
                  <a:moveTo>
                    <a:pt x="1" y="0"/>
                  </a:moveTo>
                  <a:lnTo>
                    <a:pt x="2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4"/>
            <p:cNvSpPr/>
            <p:nvPr/>
          </p:nvSpPr>
          <p:spPr>
            <a:xfrm>
              <a:off x="2393565" y="1815735"/>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4"/>
            <p:cNvSpPr/>
            <p:nvPr/>
          </p:nvSpPr>
          <p:spPr>
            <a:xfrm>
              <a:off x="2398806" y="1812028"/>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4"/>
            <p:cNvSpPr/>
            <p:nvPr/>
          </p:nvSpPr>
          <p:spPr>
            <a:xfrm>
              <a:off x="2394420" y="18142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4"/>
            <p:cNvSpPr/>
            <p:nvPr/>
          </p:nvSpPr>
          <p:spPr>
            <a:xfrm>
              <a:off x="2394040" y="181483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4"/>
            <p:cNvSpPr/>
            <p:nvPr/>
          </p:nvSpPr>
          <p:spPr>
            <a:xfrm>
              <a:off x="2394135" y="181464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4"/>
            <p:cNvSpPr/>
            <p:nvPr/>
          </p:nvSpPr>
          <p:spPr>
            <a:xfrm>
              <a:off x="2394230" y="181449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4"/>
            <p:cNvSpPr/>
            <p:nvPr/>
          </p:nvSpPr>
          <p:spPr>
            <a:xfrm>
              <a:off x="2394380" y="181430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4"/>
            <p:cNvSpPr/>
            <p:nvPr/>
          </p:nvSpPr>
          <p:spPr>
            <a:xfrm>
              <a:off x="2394325" y="181440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4"/>
            <p:cNvSpPr/>
            <p:nvPr/>
          </p:nvSpPr>
          <p:spPr>
            <a:xfrm>
              <a:off x="2393904" y="1815070"/>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4"/>
            <p:cNvSpPr/>
            <p:nvPr/>
          </p:nvSpPr>
          <p:spPr>
            <a:xfrm>
              <a:off x="2013313" y="1624754"/>
              <a:ext cx="94975" cy="80080"/>
            </a:xfrm>
            <a:custGeom>
              <a:rect b="b" l="l" r="r" t="t"/>
              <a:pathLst>
                <a:path extrusionOk="0" h="5898" w="6995">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4"/>
            <p:cNvSpPr/>
            <p:nvPr/>
          </p:nvSpPr>
          <p:spPr>
            <a:xfrm>
              <a:off x="2113407" y="1701277"/>
              <a:ext cx="5580" cy="11812"/>
            </a:xfrm>
            <a:custGeom>
              <a:rect b="b" l="l" r="r" t="t"/>
              <a:pathLst>
                <a:path extrusionOk="0" h="870" w="411">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4"/>
            <p:cNvSpPr/>
            <p:nvPr/>
          </p:nvSpPr>
          <p:spPr>
            <a:xfrm>
              <a:off x="2091696" y="1640056"/>
              <a:ext cx="4616" cy="543"/>
            </a:xfrm>
            <a:custGeom>
              <a:rect b="b" l="l" r="r" t="t"/>
              <a:pathLst>
                <a:path extrusionOk="0" h="40" w="34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4"/>
            <p:cNvSpPr/>
            <p:nvPr/>
          </p:nvSpPr>
          <p:spPr>
            <a:xfrm>
              <a:off x="2083563" y="1634394"/>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4"/>
            <p:cNvSpPr/>
            <p:nvPr/>
          </p:nvSpPr>
          <p:spPr>
            <a:xfrm>
              <a:off x="2066972" y="1624699"/>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4"/>
            <p:cNvSpPr/>
            <p:nvPr/>
          </p:nvSpPr>
          <p:spPr>
            <a:xfrm>
              <a:off x="2087840" y="1638630"/>
              <a:ext cx="244" cy="299"/>
            </a:xfrm>
            <a:custGeom>
              <a:rect b="b" l="l" r="r" t="t"/>
              <a:pathLst>
                <a:path extrusionOk="0" h="22" w="18">
                  <a:moveTo>
                    <a:pt x="1"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4"/>
            <p:cNvSpPr/>
            <p:nvPr/>
          </p:nvSpPr>
          <p:spPr>
            <a:xfrm>
              <a:off x="2089741" y="1640151"/>
              <a:ext cx="353" cy="109"/>
            </a:xfrm>
            <a:custGeom>
              <a:rect b="b" l="l" r="r" t="t"/>
              <a:pathLst>
                <a:path extrusionOk="0" h="8" w="26">
                  <a:moveTo>
                    <a:pt x="1" y="1"/>
                  </a:moveTo>
                  <a:cubicBezTo>
                    <a:pt x="8" y="4"/>
                    <a:pt x="18" y="4"/>
                    <a:pt x="25" y="8"/>
                  </a:cubicBezTo>
                  <a:cubicBezTo>
                    <a:pt x="18" y="4"/>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4"/>
            <p:cNvSpPr/>
            <p:nvPr/>
          </p:nvSpPr>
          <p:spPr>
            <a:xfrm>
              <a:off x="2089361" y="164001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4"/>
            <p:cNvSpPr/>
            <p:nvPr/>
          </p:nvSpPr>
          <p:spPr>
            <a:xfrm>
              <a:off x="2079992" y="1635819"/>
              <a:ext cx="1629" cy="299"/>
            </a:xfrm>
            <a:custGeom>
              <a:rect b="b" l="l" r="r" t="t"/>
              <a:pathLst>
                <a:path extrusionOk="0" h="22" w="120">
                  <a:moveTo>
                    <a:pt x="120" y="1"/>
                  </a:moveTo>
                  <a:cubicBezTo>
                    <a:pt x="81" y="22"/>
                    <a:pt x="39" y="22"/>
                    <a:pt x="1" y="8"/>
                  </a:cubicBezTo>
                  <a:cubicBezTo>
                    <a:pt x="39" y="22"/>
                    <a:pt x="81" y="22"/>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4"/>
            <p:cNvSpPr/>
            <p:nvPr/>
          </p:nvSpPr>
          <p:spPr>
            <a:xfrm>
              <a:off x="2088411" y="1639295"/>
              <a:ext cx="204" cy="204"/>
            </a:xfrm>
            <a:custGeom>
              <a:rect b="b" l="l" r="r" t="t"/>
              <a:pathLst>
                <a:path extrusionOk="0" h="15" w="15">
                  <a:moveTo>
                    <a:pt x="15"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4"/>
            <p:cNvSpPr/>
            <p:nvPr/>
          </p:nvSpPr>
          <p:spPr>
            <a:xfrm>
              <a:off x="2088981" y="163982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4"/>
            <p:cNvSpPr/>
            <p:nvPr/>
          </p:nvSpPr>
          <p:spPr>
            <a:xfrm>
              <a:off x="2090121" y="1640110"/>
              <a:ext cx="1589" cy="109"/>
            </a:xfrm>
            <a:custGeom>
              <a:rect b="b" l="l" r="r" t="t"/>
              <a:pathLst>
                <a:path extrusionOk="0" h="8" w="117">
                  <a:moveTo>
                    <a:pt x="81" y="0"/>
                  </a:moveTo>
                  <a:cubicBezTo>
                    <a:pt x="67" y="0"/>
                    <a:pt x="53" y="4"/>
                    <a:pt x="36" y="4"/>
                  </a:cubicBezTo>
                  <a:cubicBezTo>
                    <a:pt x="25" y="7"/>
                    <a:pt x="15" y="7"/>
                    <a:pt x="1" y="7"/>
                  </a:cubicBezTo>
                  <a:lnTo>
                    <a:pt x="39" y="7"/>
                  </a:lnTo>
                  <a:cubicBezTo>
                    <a:pt x="64" y="4"/>
                    <a:pt x="88"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4"/>
            <p:cNvSpPr/>
            <p:nvPr/>
          </p:nvSpPr>
          <p:spPr>
            <a:xfrm>
              <a:off x="2088125" y="1638969"/>
              <a:ext cx="204" cy="244"/>
            </a:xfrm>
            <a:custGeom>
              <a:rect b="b" l="l" r="r" t="t"/>
              <a:pathLst>
                <a:path extrusionOk="0" h="18" w="15">
                  <a:moveTo>
                    <a:pt x="1" y="0"/>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4"/>
            <p:cNvSpPr/>
            <p:nvPr/>
          </p:nvSpPr>
          <p:spPr>
            <a:xfrm>
              <a:off x="2088696" y="1639580"/>
              <a:ext cx="258" cy="204"/>
            </a:xfrm>
            <a:custGeom>
              <a:rect b="b" l="l" r="r" t="t"/>
              <a:pathLst>
                <a:path extrusionOk="0" h="15" w="19">
                  <a:moveTo>
                    <a:pt x="1" y="1"/>
                  </a:moveTo>
                  <a:lnTo>
                    <a:pt x="18"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4"/>
            <p:cNvSpPr/>
            <p:nvPr/>
          </p:nvSpPr>
          <p:spPr>
            <a:xfrm>
              <a:off x="2091221" y="1640056"/>
              <a:ext cx="1100" cy="68"/>
            </a:xfrm>
            <a:custGeom>
              <a:rect b="b" l="l" r="r" t="t"/>
              <a:pathLst>
                <a:path extrusionOk="0" h="5" w="81">
                  <a:moveTo>
                    <a:pt x="81" y="1"/>
                  </a:moveTo>
                  <a:cubicBezTo>
                    <a:pt x="56" y="1"/>
                    <a:pt x="28" y="1"/>
                    <a:pt x="0" y="4"/>
                  </a:cubicBezTo>
                  <a:lnTo>
                    <a:pt x="35" y="4"/>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4"/>
            <p:cNvSpPr/>
            <p:nvPr/>
          </p:nvSpPr>
          <p:spPr>
            <a:xfrm>
              <a:off x="2093923" y="1670524"/>
              <a:ext cx="109" cy="258"/>
            </a:xfrm>
            <a:custGeom>
              <a:rect b="b" l="l" r="r" t="t"/>
              <a:pathLst>
                <a:path extrusionOk="0" h="19" w="8">
                  <a:moveTo>
                    <a:pt x="8" y="18"/>
                  </a:moveTo>
                  <a:cubicBezTo>
                    <a:pt x="4" y="11"/>
                    <a:pt x="1" y="8"/>
                    <a:pt x="1" y="1"/>
                  </a:cubicBezTo>
                  <a:cubicBezTo>
                    <a:pt x="1" y="8"/>
                    <a:pt x="4" y="11"/>
                    <a:pt x="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4"/>
            <p:cNvSpPr/>
            <p:nvPr/>
          </p:nvSpPr>
          <p:spPr>
            <a:xfrm>
              <a:off x="2103767" y="1657068"/>
              <a:ext cx="204" cy="448"/>
            </a:xfrm>
            <a:custGeom>
              <a:rect b="b" l="l" r="r" t="t"/>
              <a:pathLst>
                <a:path extrusionOk="0" h="33" w="15">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4"/>
            <p:cNvSpPr/>
            <p:nvPr/>
          </p:nvSpPr>
          <p:spPr>
            <a:xfrm>
              <a:off x="2101676" y="165801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4"/>
            <p:cNvSpPr/>
            <p:nvPr/>
          </p:nvSpPr>
          <p:spPr>
            <a:xfrm>
              <a:off x="2099585" y="1672289"/>
              <a:ext cx="502" cy="1385"/>
            </a:xfrm>
            <a:custGeom>
              <a:rect b="b" l="l" r="r" t="t"/>
              <a:pathLst>
                <a:path extrusionOk="0" h="102" w="37">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4"/>
            <p:cNvSpPr/>
            <p:nvPr/>
          </p:nvSpPr>
          <p:spPr>
            <a:xfrm>
              <a:off x="2101296" y="165820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4"/>
            <p:cNvSpPr/>
            <p:nvPr/>
          </p:nvSpPr>
          <p:spPr>
            <a:xfrm>
              <a:off x="2100630" y="1658684"/>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4"/>
            <p:cNvSpPr/>
            <p:nvPr/>
          </p:nvSpPr>
          <p:spPr>
            <a:xfrm>
              <a:off x="2100956" y="1658453"/>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4"/>
            <p:cNvSpPr/>
            <p:nvPr/>
          </p:nvSpPr>
          <p:spPr>
            <a:xfrm>
              <a:off x="2102056" y="1657829"/>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4"/>
            <p:cNvSpPr/>
            <p:nvPr/>
          </p:nvSpPr>
          <p:spPr>
            <a:xfrm>
              <a:off x="2103142" y="1657543"/>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4"/>
            <p:cNvSpPr/>
            <p:nvPr/>
          </p:nvSpPr>
          <p:spPr>
            <a:xfrm>
              <a:off x="2102816" y="1657638"/>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4"/>
            <p:cNvSpPr/>
            <p:nvPr/>
          </p:nvSpPr>
          <p:spPr>
            <a:xfrm>
              <a:off x="2102436" y="1657733"/>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4"/>
            <p:cNvSpPr/>
            <p:nvPr/>
          </p:nvSpPr>
          <p:spPr>
            <a:xfrm>
              <a:off x="2100345" y="165902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4"/>
            <p:cNvSpPr/>
            <p:nvPr/>
          </p:nvSpPr>
          <p:spPr>
            <a:xfrm>
              <a:off x="2099395" y="1660300"/>
              <a:ext cx="149" cy="299"/>
            </a:xfrm>
            <a:custGeom>
              <a:rect b="b" l="l" r="r" t="t"/>
              <a:pathLst>
                <a:path extrusionOk="0" h="22" w="11">
                  <a:moveTo>
                    <a:pt x="0" y="22"/>
                  </a:moveTo>
                  <a:cubicBezTo>
                    <a:pt x="4" y="15"/>
                    <a:pt x="7" y="8"/>
                    <a:pt x="11"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4"/>
            <p:cNvSpPr/>
            <p:nvPr/>
          </p:nvSpPr>
          <p:spPr>
            <a:xfrm>
              <a:off x="2099585" y="1659919"/>
              <a:ext cx="149" cy="258"/>
            </a:xfrm>
            <a:custGeom>
              <a:rect b="b" l="l" r="r" t="t"/>
              <a:pathLst>
                <a:path extrusionOk="0" h="19" w="11">
                  <a:moveTo>
                    <a:pt x="0" y="18"/>
                  </a:moveTo>
                  <a:cubicBezTo>
                    <a:pt x="4" y="15"/>
                    <a:pt x="7" y="8"/>
                    <a:pt x="11" y="1"/>
                  </a:cubicBezTo>
                  <a:cubicBezTo>
                    <a:pt x="7" y="8"/>
                    <a:pt x="4" y="15"/>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4"/>
            <p:cNvSpPr/>
            <p:nvPr/>
          </p:nvSpPr>
          <p:spPr>
            <a:xfrm>
              <a:off x="2099245" y="1660639"/>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4"/>
            <p:cNvSpPr/>
            <p:nvPr/>
          </p:nvSpPr>
          <p:spPr>
            <a:xfrm>
              <a:off x="2099150" y="1661019"/>
              <a:ext cx="109" cy="339"/>
            </a:xfrm>
            <a:custGeom>
              <a:rect b="b" l="l" r="r" t="t"/>
              <a:pathLst>
                <a:path extrusionOk="0" h="25" w="8">
                  <a:moveTo>
                    <a:pt x="1" y="25"/>
                  </a:moveTo>
                  <a:cubicBezTo>
                    <a:pt x="1" y="18"/>
                    <a:pt x="4" y="7"/>
                    <a:pt x="8" y="0"/>
                  </a:cubicBezTo>
                  <a:cubicBezTo>
                    <a:pt x="4" y="7"/>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4"/>
            <p:cNvSpPr/>
            <p:nvPr/>
          </p:nvSpPr>
          <p:spPr>
            <a:xfrm>
              <a:off x="2094018" y="1670958"/>
              <a:ext cx="543" cy="584"/>
            </a:xfrm>
            <a:custGeom>
              <a:rect b="b" l="l" r="r" t="t"/>
              <a:pathLst>
                <a:path extrusionOk="0" h="43" w="40">
                  <a:moveTo>
                    <a:pt x="1" y="0"/>
                  </a:moveTo>
                  <a:cubicBezTo>
                    <a:pt x="11" y="18"/>
                    <a:pt x="22" y="32"/>
                    <a:pt x="39" y="42"/>
                  </a:cubicBezTo>
                  <a:cubicBezTo>
                    <a:pt x="22" y="32"/>
                    <a:pt x="1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4"/>
            <p:cNvSpPr/>
            <p:nvPr/>
          </p:nvSpPr>
          <p:spPr>
            <a:xfrm>
              <a:off x="2100060" y="1659308"/>
              <a:ext cx="204" cy="244"/>
            </a:xfrm>
            <a:custGeom>
              <a:rect b="b" l="l" r="r" t="t"/>
              <a:pathLst>
                <a:path extrusionOk="0" h="18" w="15">
                  <a:moveTo>
                    <a:pt x="0" y="18"/>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4"/>
            <p:cNvSpPr/>
            <p:nvPr/>
          </p:nvSpPr>
          <p:spPr>
            <a:xfrm>
              <a:off x="2099816" y="1659594"/>
              <a:ext cx="163" cy="299"/>
            </a:xfrm>
            <a:custGeom>
              <a:rect b="b" l="l" r="r" t="t"/>
              <a:pathLst>
                <a:path extrusionOk="0" h="22" w="12">
                  <a:moveTo>
                    <a:pt x="11" y="0"/>
                  </a:moveTo>
                  <a:lnTo>
                    <a:pt x="11" y="0"/>
                  </a:lnTo>
                  <a:cubicBezTo>
                    <a:pt x="8" y="7"/>
                    <a:pt x="4" y="14"/>
                    <a:pt x="1" y="21"/>
                  </a:cubicBezTo>
                  <a:cubicBezTo>
                    <a:pt x="4" y="14"/>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4"/>
            <p:cNvSpPr/>
            <p:nvPr/>
          </p:nvSpPr>
          <p:spPr>
            <a:xfrm>
              <a:off x="2096299" y="1640626"/>
              <a:ext cx="1113" cy="489"/>
            </a:xfrm>
            <a:custGeom>
              <a:rect b="b" l="l" r="r" t="t"/>
              <a:pathLst>
                <a:path extrusionOk="0" h="36" w="82">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4"/>
            <p:cNvSpPr/>
            <p:nvPr/>
          </p:nvSpPr>
          <p:spPr>
            <a:xfrm>
              <a:off x="2103957" y="1654937"/>
              <a:ext cx="299" cy="2145"/>
            </a:xfrm>
            <a:custGeom>
              <a:rect b="b" l="l" r="r" t="t"/>
              <a:pathLst>
                <a:path extrusionOk="0" h="158" w="22">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4"/>
            <p:cNvSpPr/>
            <p:nvPr/>
          </p:nvSpPr>
          <p:spPr>
            <a:xfrm>
              <a:off x="2105138" y="1644577"/>
              <a:ext cx="1969" cy="625"/>
            </a:xfrm>
            <a:custGeom>
              <a:rect b="b" l="l" r="r" t="t"/>
              <a:pathLst>
                <a:path extrusionOk="0" h="46" w="145">
                  <a:moveTo>
                    <a:pt x="1" y="0"/>
                  </a:moveTo>
                  <a:cubicBezTo>
                    <a:pt x="43" y="32"/>
                    <a:pt x="92" y="46"/>
                    <a:pt x="144" y="42"/>
                  </a:cubicBezTo>
                  <a:lnTo>
                    <a:pt x="144" y="42"/>
                  </a:lnTo>
                  <a:cubicBezTo>
                    <a:pt x="92" y="46"/>
                    <a:pt x="43" y="32"/>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4"/>
            <p:cNvSpPr/>
            <p:nvPr/>
          </p:nvSpPr>
          <p:spPr>
            <a:xfrm>
              <a:off x="2095824" y="1640490"/>
              <a:ext cx="1018" cy="299"/>
            </a:xfrm>
            <a:custGeom>
              <a:rect b="b" l="l" r="r" t="t"/>
              <a:pathLst>
                <a:path extrusionOk="0" h="22" w="75">
                  <a:moveTo>
                    <a:pt x="1" y="0"/>
                  </a:moveTo>
                  <a:lnTo>
                    <a:pt x="36" y="11"/>
                  </a:lnTo>
                  <a:lnTo>
                    <a:pt x="74" y="21"/>
                  </a:lnTo>
                  <a:cubicBezTo>
                    <a:pt x="53"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4"/>
            <p:cNvSpPr/>
            <p:nvPr/>
          </p:nvSpPr>
          <p:spPr>
            <a:xfrm>
              <a:off x="2103862" y="1656837"/>
              <a:ext cx="149" cy="530"/>
            </a:xfrm>
            <a:custGeom>
              <a:rect b="b" l="l" r="r" t="t"/>
              <a:pathLst>
                <a:path extrusionOk="0" h="39" w="11">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4"/>
            <p:cNvSpPr/>
            <p:nvPr/>
          </p:nvSpPr>
          <p:spPr>
            <a:xfrm>
              <a:off x="1375130" y="1936371"/>
              <a:ext cx="14704" cy="7522"/>
            </a:xfrm>
            <a:custGeom>
              <a:rect b="b" l="l" r="r" t="t"/>
              <a:pathLst>
                <a:path extrusionOk="0" h="554" w="1083">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4"/>
            <p:cNvSpPr/>
            <p:nvPr/>
          </p:nvSpPr>
          <p:spPr>
            <a:xfrm>
              <a:off x="1380643" y="1923581"/>
              <a:ext cx="42986" cy="21887"/>
            </a:xfrm>
            <a:custGeom>
              <a:rect b="b" l="l" r="r" t="t"/>
              <a:pathLst>
                <a:path extrusionOk="0" h="1612" w="3166">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4"/>
            <p:cNvSpPr/>
            <p:nvPr/>
          </p:nvSpPr>
          <p:spPr>
            <a:xfrm>
              <a:off x="1391722" y="1940553"/>
              <a:ext cx="68" cy="109"/>
            </a:xfrm>
            <a:custGeom>
              <a:rect b="b" l="l" r="r" t="t"/>
              <a:pathLst>
                <a:path extrusionOk="0" h="8" w="5">
                  <a:moveTo>
                    <a:pt x="1" y="1"/>
                  </a:moveTo>
                  <a:lnTo>
                    <a:pt x="1" y="8"/>
                  </a:ln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4"/>
            <p:cNvSpPr/>
            <p:nvPr/>
          </p:nvSpPr>
          <p:spPr>
            <a:xfrm>
              <a:off x="1391722" y="1941503"/>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4"/>
            <p:cNvSpPr/>
            <p:nvPr/>
          </p:nvSpPr>
          <p:spPr>
            <a:xfrm>
              <a:off x="1391722" y="1940933"/>
              <a:ext cx="14" cy="163"/>
            </a:xfrm>
            <a:custGeom>
              <a:rect b="b" l="l" r="r" t="t"/>
              <a:pathLst>
                <a:path extrusionOk="0" h="12" w="1">
                  <a:moveTo>
                    <a:pt x="1" y="11"/>
                  </a:moveTo>
                  <a:lnTo>
                    <a:pt x="1" y="1"/>
                  </a:lnTo>
                  <a:cubicBezTo>
                    <a:pt x="1" y="1"/>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4"/>
            <p:cNvSpPr/>
            <p:nvPr/>
          </p:nvSpPr>
          <p:spPr>
            <a:xfrm>
              <a:off x="1391586" y="193893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4"/>
            <p:cNvSpPr/>
            <p:nvPr/>
          </p:nvSpPr>
          <p:spPr>
            <a:xfrm>
              <a:off x="1381403" y="1935230"/>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4"/>
            <p:cNvSpPr/>
            <p:nvPr/>
          </p:nvSpPr>
          <p:spPr>
            <a:xfrm>
              <a:off x="1391396" y="1938516"/>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4"/>
            <p:cNvSpPr/>
            <p:nvPr/>
          </p:nvSpPr>
          <p:spPr>
            <a:xfrm>
              <a:off x="1382163" y="1935665"/>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4"/>
            <p:cNvSpPr/>
            <p:nvPr/>
          </p:nvSpPr>
          <p:spPr>
            <a:xfrm>
              <a:off x="1391722" y="1940173"/>
              <a:ext cx="68" cy="163"/>
            </a:xfrm>
            <a:custGeom>
              <a:rect b="b" l="l" r="r" t="t"/>
              <a:pathLst>
                <a:path extrusionOk="0" h="12" w="5">
                  <a:moveTo>
                    <a:pt x="1" y="1"/>
                  </a:moveTo>
                  <a:lnTo>
                    <a:pt x="1" y="11"/>
                  </a:lnTo>
                  <a:cubicBezTo>
                    <a:pt x="4"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4"/>
            <p:cNvSpPr/>
            <p:nvPr/>
          </p:nvSpPr>
          <p:spPr>
            <a:xfrm>
              <a:off x="1391627" y="1941978"/>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4"/>
            <p:cNvSpPr/>
            <p:nvPr/>
          </p:nvSpPr>
          <p:spPr>
            <a:xfrm>
              <a:off x="1391722" y="1939602"/>
              <a:ext cx="14" cy="109"/>
            </a:xfrm>
            <a:custGeom>
              <a:rect b="b" l="l" r="r" t="t"/>
              <a:pathLst>
                <a:path extrusionOk="0" h="8" w="1">
                  <a:moveTo>
                    <a:pt x="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4"/>
            <p:cNvSpPr/>
            <p:nvPr/>
          </p:nvSpPr>
          <p:spPr>
            <a:xfrm>
              <a:off x="1391722" y="19399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4"/>
            <p:cNvSpPr/>
            <p:nvPr/>
          </p:nvSpPr>
          <p:spPr>
            <a:xfrm>
              <a:off x="1391722" y="193941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4"/>
            <p:cNvSpPr/>
            <p:nvPr/>
          </p:nvSpPr>
          <p:spPr>
            <a:xfrm>
              <a:off x="1391627" y="193912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4"/>
            <p:cNvSpPr/>
            <p:nvPr/>
          </p:nvSpPr>
          <p:spPr>
            <a:xfrm>
              <a:off x="1391491" y="1938652"/>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4"/>
            <p:cNvSpPr/>
            <p:nvPr/>
          </p:nvSpPr>
          <p:spPr>
            <a:xfrm>
              <a:off x="1391532" y="193880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4"/>
            <p:cNvSpPr/>
            <p:nvPr/>
          </p:nvSpPr>
          <p:spPr>
            <a:xfrm>
              <a:off x="1174075" y="1791214"/>
              <a:ext cx="223703" cy="138382"/>
            </a:xfrm>
            <a:custGeom>
              <a:rect b="b" l="l" r="r" t="t"/>
              <a:pathLst>
                <a:path extrusionOk="0" h="10192" w="16476">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4"/>
            <p:cNvSpPr/>
            <p:nvPr/>
          </p:nvSpPr>
          <p:spPr>
            <a:xfrm>
              <a:off x="1356122" y="1909990"/>
              <a:ext cx="28160" cy="28771"/>
            </a:xfrm>
            <a:custGeom>
              <a:rect b="b" l="l" r="r" t="t"/>
              <a:pathLst>
                <a:path extrusionOk="0" h="2119" w="2074">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4"/>
            <p:cNvSpPr/>
            <p:nvPr/>
          </p:nvSpPr>
          <p:spPr>
            <a:xfrm>
              <a:off x="1378552" y="1934660"/>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4"/>
            <p:cNvSpPr/>
            <p:nvPr/>
          </p:nvSpPr>
          <p:spPr>
            <a:xfrm>
              <a:off x="1374370" y="193789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4"/>
            <p:cNvSpPr/>
            <p:nvPr/>
          </p:nvSpPr>
          <p:spPr>
            <a:xfrm>
              <a:off x="1373759" y="1938462"/>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4"/>
            <p:cNvSpPr/>
            <p:nvPr/>
          </p:nvSpPr>
          <p:spPr>
            <a:xfrm>
              <a:off x="1377601" y="193519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4"/>
            <p:cNvSpPr/>
            <p:nvPr/>
          </p:nvSpPr>
          <p:spPr>
            <a:xfrm>
              <a:off x="1378362" y="1934714"/>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4"/>
            <p:cNvSpPr/>
            <p:nvPr/>
          </p:nvSpPr>
          <p:spPr>
            <a:xfrm>
              <a:off x="1377370" y="1935380"/>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4"/>
            <p:cNvSpPr/>
            <p:nvPr/>
          </p:nvSpPr>
          <p:spPr>
            <a:xfrm>
              <a:off x="1377031" y="1935570"/>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4"/>
            <p:cNvSpPr/>
            <p:nvPr/>
          </p:nvSpPr>
          <p:spPr>
            <a:xfrm>
              <a:off x="1376705" y="1935855"/>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4"/>
            <p:cNvSpPr/>
            <p:nvPr/>
          </p:nvSpPr>
          <p:spPr>
            <a:xfrm>
              <a:off x="1375470" y="193690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4"/>
            <p:cNvSpPr/>
            <p:nvPr/>
          </p:nvSpPr>
          <p:spPr>
            <a:xfrm>
              <a:off x="1377846" y="193504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4"/>
            <p:cNvSpPr/>
            <p:nvPr/>
          </p:nvSpPr>
          <p:spPr>
            <a:xfrm>
              <a:off x="1378076" y="1934905"/>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4"/>
            <p:cNvSpPr/>
            <p:nvPr/>
          </p:nvSpPr>
          <p:spPr>
            <a:xfrm>
              <a:off x="1374899" y="1937376"/>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4"/>
            <p:cNvSpPr/>
            <p:nvPr/>
          </p:nvSpPr>
          <p:spPr>
            <a:xfrm>
              <a:off x="1375890" y="1936520"/>
              <a:ext cx="204" cy="109"/>
            </a:xfrm>
            <a:custGeom>
              <a:rect b="b" l="l" r="r" t="t"/>
              <a:pathLst>
                <a:path extrusionOk="0" h="8" w="15">
                  <a:moveTo>
                    <a:pt x="15"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4"/>
            <p:cNvSpPr/>
            <p:nvPr/>
          </p:nvSpPr>
          <p:spPr>
            <a:xfrm>
              <a:off x="1376325" y="193614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4"/>
            <p:cNvSpPr/>
            <p:nvPr/>
          </p:nvSpPr>
          <p:spPr>
            <a:xfrm>
              <a:off x="1378226" y="1934810"/>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4"/>
            <p:cNvSpPr/>
            <p:nvPr/>
          </p:nvSpPr>
          <p:spPr>
            <a:xfrm>
              <a:off x="1378647" y="1928917"/>
              <a:ext cx="3435" cy="5716"/>
            </a:xfrm>
            <a:custGeom>
              <a:rect b="b" l="l" r="r" t="t"/>
              <a:pathLst>
                <a:path extrusionOk="0" h="421" w="253">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4"/>
            <p:cNvSpPr/>
            <p:nvPr/>
          </p:nvSpPr>
          <p:spPr>
            <a:xfrm>
              <a:off x="1384078" y="1926867"/>
              <a:ext cx="204" cy="204"/>
            </a:xfrm>
            <a:custGeom>
              <a:rect b="b" l="l" r="r" t="t"/>
              <a:pathLst>
                <a:path extrusionOk="0" h="15" w="15">
                  <a:moveTo>
                    <a:pt x="14" y="1"/>
                  </a:moveTo>
                  <a:lnTo>
                    <a:pt x="14" y="1"/>
                  </a:ln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4"/>
            <p:cNvSpPr/>
            <p:nvPr/>
          </p:nvSpPr>
          <p:spPr>
            <a:xfrm>
              <a:off x="1383127" y="1927152"/>
              <a:ext cx="869" cy="869"/>
            </a:xfrm>
            <a:custGeom>
              <a:rect b="b" l="l" r="r" t="t"/>
              <a:pathLst>
                <a:path extrusionOk="0" h="64" w="64">
                  <a:moveTo>
                    <a:pt x="63" y="1"/>
                  </a:moveTo>
                  <a:cubicBezTo>
                    <a:pt x="39" y="22"/>
                    <a:pt x="21" y="43"/>
                    <a:pt x="0" y="64"/>
                  </a:cubicBezTo>
                  <a:cubicBezTo>
                    <a:pt x="21" y="46"/>
                    <a:pt x="42" y="22"/>
                    <a:pt x="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4"/>
            <p:cNvSpPr/>
            <p:nvPr/>
          </p:nvSpPr>
          <p:spPr>
            <a:xfrm>
              <a:off x="1378647" y="1934524"/>
              <a:ext cx="204" cy="149"/>
            </a:xfrm>
            <a:custGeom>
              <a:rect b="b" l="l" r="r" t="t"/>
              <a:pathLst>
                <a:path extrusionOk="0" h="11" w="15">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4"/>
            <p:cNvSpPr/>
            <p:nvPr/>
          </p:nvSpPr>
          <p:spPr>
            <a:xfrm>
              <a:off x="1358213" y="1927342"/>
              <a:ext cx="394" cy="543"/>
            </a:xfrm>
            <a:custGeom>
              <a:rect b="b" l="l" r="r" t="t"/>
              <a:pathLst>
                <a:path extrusionOk="0" h="40" w="29">
                  <a:moveTo>
                    <a:pt x="1" y="39"/>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4"/>
            <p:cNvSpPr/>
            <p:nvPr/>
          </p:nvSpPr>
          <p:spPr>
            <a:xfrm>
              <a:off x="1360874" y="1924206"/>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4"/>
            <p:cNvSpPr/>
            <p:nvPr/>
          </p:nvSpPr>
          <p:spPr>
            <a:xfrm>
              <a:off x="1361064" y="192397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4"/>
            <p:cNvSpPr/>
            <p:nvPr/>
          </p:nvSpPr>
          <p:spPr>
            <a:xfrm>
              <a:off x="1356122" y="1927912"/>
              <a:ext cx="2064" cy="2865"/>
            </a:xfrm>
            <a:custGeom>
              <a:rect b="b" l="l" r="r" t="t"/>
              <a:pathLst>
                <a:path extrusionOk="0" h="211" w="152">
                  <a:moveTo>
                    <a:pt x="1" y="211"/>
                  </a:moveTo>
                  <a:lnTo>
                    <a:pt x="1" y="211"/>
                  </a:lnTo>
                  <a:cubicBezTo>
                    <a:pt x="57" y="134"/>
                    <a:pt x="106" y="64"/>
                    <a:pt x="151" y="1"/>
                  </a:cubicBezTo>
                  <a:cubicBezTo>
                    <a:pt x="106" y="64"/>
                    <a:pt x="57" y="134"/>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4"/>
            <p:cNvSpPr/>
            <p:nvPr/>
          </p:nvSpPr>
          <p:spPr>
            <a:xfrm>
              <a:off x="1358647" y="1926826"/>
              <a:ext cx="339" cy="434"/>
            </a:xfrm>
            <a:custGeom>
              <a:rect b="b" l="l" r="r" t="t"/>
              <a:pathLst>
                <a:path extrusionOk="0" h="32" w="25">
                  <a:moveTo>
                    <a:pt x="0" y="32"/>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4"/>
            <p:cNvSpPr/>
            <p:nvPr/>
          </p:nvSpPr>
          <p:spPr>
            <a:xfrm>
              <a:off x="1377465" y="1910085"/>
              <a:ext cx="1955" cy="14"/>
            </a:xfrm>
            <a:custGeom>
              <a:rect b="b" l="l" r="r" t="t"/>
              <a:pathLst>
                <a:path extrusionOk="0" h="1" w="144">
                  <a:moveTo>
                    <a:pt x="144" y="1"/>
                  </a:moveTo>
                  <a:lnTo>
                    <a:pt x="144" y="1"/>
                  </a:lnTo>
                  <a:lnTo>
                    <a:pt x="0" y="1"/>
                  </a:lnTo>
                  <a:cubicBezTo>
                    <a:pt x="60" y="1"/>
                    <a:pt x="105"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4"/>
            <p:cNvSpPr/>
            <p:nvPr/>
          </p:nvSpPr>
          <p:spPr>
            <a:xfrm>
              <a:off x="1359788" y="1925441"/>
              <a:ext cx="204" cy="299"/>
            </a:xfrm>
            <a:custGeom>
              <a:rect b="b" l="l" r="r" t="t"/>
              <a:pathLst>
                <a:path extrusionOk="0" h="22" w="15">
                  <a:moveTo>
                    <a:pt x="0" y="22"/>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4"/>
            <p:cNvSpPr/>
            <p:nvPr/>
          </p:nvSpPr>
          <p:spPr>
            <a:xfrm>
              <a:off x="1359448" y="1925876"/>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4"/>
            <p:cNvSpPr/>
            <p:nvPr/>
          </p:nvSpPr>
          <p:spPr>
            <a:xfrm>
              <a:off x="1360113" y="1925115"/>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4"/>
            <p:cNvSpPr/>
            <p:nvPr/>
          </p:nvSpPr>
          <p:spPr>
            <a:xfrm>
              <a:off x="1361213" y="1923785"/>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4"/>
            <p:cNvSpPr/>
            <p:nvPr/>
          </p:nvSpPr>
          <p:spPr>
            <a:xfrm>
              <a:off x="1360643" y="1924450"/>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4"/>
            <p:cNvSpPr/>
            <p:nvPr/>
          </p:nvSpPr>
          <p:spPr>
            <a:xfrm>
              <a:off x="1360399" y="1924735"/>
              <a:ext cx="163" cy="244"/>
            </a:xfrm>
            <a:custGeom>
              <a:rect b="b" l="l" r="r" t="t"/>
              <a:pathLst>
                <a:path extrusionOk="0" h="18" w="12">
                  <a:moveTo>
                    <a:pt x="1"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4"/>
            <p:cNvSpPr/>
            <p:nvPr/>
          </p:nvSpPr>
          <p:spPr>
            <a:xfrm>
              <a:off x="1359068" y="1926351"/>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4"/>
            <p:cNvSpPr/>
            <p:nvPr/>
          </p:nvSpPr>
          <p:spPr>
            <a:xfrm>
              <a:off x="1380833" y="1905333"/>
              <a:ext cx="7386" cy="17841"/>
            </a:xfrm>
            <a:custGeom>
              <a:rect b="b" l="l" r="r" t="t"/>
              <a:pathLst>
                <a:path extrusionOk="0" h="1314" w="544">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4"/>
            <p:cNvSpPr/>
            <p:nvPr/>
          </p:nvSpPr>
          <p:spPr>
            <a:xfrm>
              <a:off x="1381973" y="1909664"/>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4"/>
            <p:cNvSpPr/>
            <p:nvPr/>
          </p:nvSpPr>
          <p:spPr>
            <a:xfrm>
              <a:off x="1381837" y="1909800"/>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4"/>
            <p:cNvSpPr/>
            <p:nvPr/>
          </p:nvSpPr>
          <p:spPr>
            <a:xfrm>
              <a:off x="1386970" y="1905618"/>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4"/>
            <p:cNvSpPr/>
            <p:nvPr/>
          </p:nvSpPr>
          <p:spPr>
            <a:xfrm>
              <a:off x="1382123" y="1909515"/>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4"/>
            <p:cNvSpPr/>
            <p:nvPr/>
          </p:nvSpPr>
          <p:spPr>
            <a:xfrm>
              <a:off x="1382543" y="1908374"/>
              <a:ext cx="584" cy="774"/>
            </a:xfrm>
            <a:custGeom>
              <a:rect b="b" l="l" r="r" t="t"/>
              <a:pathLst>
                <a:path extrusionOk="0" h="57" w="43">
                  <a:moveTo>
                    <a:pt x="1" y="57"/>
                  </a:moveTo>
                  <a:cubicBezTo>
                    <a:pt x="11" y="43"/>
                    <a:pt x="25" y="22"/>
                    <a:pt x="43" y="1"/>
                  </a:cubicBezTo>
                  <a:cubicBezTo>
                    <a:pt x="25" y="22"/>
                    <a:pt x="11" y="43"/>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4"/>
            <p:cNvSpPr/>
            <p:nvPr/>
          </p:nvSpPr>
          <p:spPr>
            <a:xfrm>
              <a:off x="1387214" y="1905767"/>
              <a:ext cx="244" cy="204"/>
            </a:xfrm>
            <a:custGeom>
              <a:rect b="b" l="l" r="r" t="t"/>
              <a:pathLst>
                <a:path extrusionOk="0" h="15" w="18">
                  <a:moveTo>
                    <a:pt x="0"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4"/>
            <p:cNvSpPr/>
            <p:nvPr/>
          </p:nvSpPr>
          <p:spPr>
            <a:xfrm>
              <a:off x="1382408" y="1909189"/>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4"/>
            <p:cNvSpPr/>
            <p:nvPr/>
          </p:nvSpPr>
          <p:spPr>
            <a:xfrm>
              <a:off x="1381593" y="19099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4"/>
            <p:cNvSpPr/>
            <p:nvPr/>
          </p:nvSpPr>
          <p:spPr>
            <a:xfrm>
              <a:off x="1387499" y="1905957"/>
              <a:ext cx="720" cy="584"/>
            </a:xfrm>
            <a:custGeom>
              <a:rect b="b" l="l" r="r" t="t"/>
              <a:pathLst>
                <a:path extrusionOk="0" h="43" w="53">
                  <a:moveTo>
                    <a:pt x="0" y="0"/>
                  </a:moveTo>
                  <a:cubicBezTo>
                    <a:pt x="14" y="14"/>
                    <a:pt x="32" y="25"/>
                    <a:pt x="53" y="42"/>
                  </a:cubicBezTo>
                  <a:cubicBezTo>
                    <a:pt x="32" y="25"/>
                    <a:pt x="1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4"/>
            <p:cNvSpPr/>
            <p:nvPr/>
          </p:nvSpPr>
          <p:spPr>
            <a:xfrm>
              <a:off x="1382258" y="190937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4"/>
            <p:cNvSpPr/>
            <p:nvPr/>
          </p:nvSpPr>
          <p:spPr>
            <a:xfrm>
              <a:off x="1381688" y="1909854"/>
              <a:ext cx="109" cy="54"/>
            </a:xfrm>
            <a:custGeom>
              <a:rect b="b" l="l" r="r" t="t"/>
              <a:pathLst>
                <a:path extrusionOk="0" h="4" w="8">
                  <a:moveTo>
                    <a:pt x="4" y="0"/>
                  </a:moveTo>
                  <a:lnTo>
                    <a:pt x="1" y="4"/>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4"/>
            <p:cNvSpPr/>
            <p:nvPr/>
          </p:nvSpPr>
          <p:spPr>
            <a:xfrm>
              <a:off x="1380833" y="1922875"/>
              <a:ext cx="2105" cy="299"/>
            </a:xfrm>
            <a:custGeom>
              <a:rect b="b" l="l" r="r" t="t"/>
              <a:pathLst>
                <a:path extrusionOk="0" h="22" w="155">
                  <a:moveTo>
                    <a:pt x="155" y="1"/>
                  </a:moveTo>
                  <a:lnTo>
                    <a:pt x="155" y="1"/>
                  </a:ln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4"/>
            <p:cNvSpPr/>
            <p:nvPr/>
          </p:nvSpPr>
          <p:spPr>
            <a:xfrm>
              <a:off x="1490539" y="1892285"/>
              <a:ext cx="19416" cy="14772"/>
            </a:xfrm>
            <a:custGeom>
              <a:rect b="b" l="l" r="r" t="t"/>
              <a:pathLst>
                <a:path extrusionOk="0" h="1088" w="143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4"/>
            <p:cNvSpPr/>
            <p:nvPr/>
          </p:nvSpPr>
          <p:spPr>
            <a:xfrm>
              <a:off x="1510647" y="1894932"/>
              <a:ext cx="23353" cy="13252"/>
            </a:xfrm>
            <a:custGeom>
              <a:rect b="b" l="l" r="r" t="t"/>
              <a:pathLst>
                <a:path extrusionOk="0" h="976" w="172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4"/>
            <p:cNvSpPr/>
            <p:nvPr/>
          </p:nvSpPr>
          <p:spPr>
            <a:xfrm>
              <a:off x="1510797" y="1904382"/>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4"/>
            <p:cNvSpPr/>
            <p:nvPr/>
          </p:nvSpPr>
          <p:spPr>
            <a:xfrm>
              <a:off x="1511598" y="1896453"/>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4"/>
            <p:cNvSpPr/>
            <p:nvPr/>
          </p:nvSpPr>
          <p:spPr>
            <a:xfrm>
              <a:off x="1510647" y="1905998"/>
              <a:ext cx="14" cy="448"/>
            </a:xfrm>
            <a:custGeom>
              <a:rect b="b" l="l" r="r" t="t"/>
              <a:pathLst>
                <a:path extrusionOk="0" h="33" w="1">
                  <a:moveTo>
                    <a:pt x="1" y="3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4"/>
            <p:cNvSpPr/>
            <p:nvPr/>
          </p:nvSpPr>
          <p:spPr>
            <a:xfrm>
              <a:off x="1510552" y="1907709"/>
              <a:ext cx="14" cy="204"/>
            </a:xfrm>
            <a:custGeom>
              <a:rect b="b" l="l" r="r" t="t"/>
              <a:pathLst>
                <a:path extrusionOk="0" h="15" w="1">
                  <a:moveTo>
                    <a:pt x="1" y="15"/>
                  </a:moveTo>
                  <a:lnTo>
                    <a:pt x="1"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4"/>
            <p:cNvSpPr/>
            <p:nvPr/>
          </p:nvSpPr>
          <p:spPr>
            <a:xfrm>
              <a:off x="1510932" y="190282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4"/>
            <p:cNvSpPr/>
            <p:nvPr/>
          </p:nvSpPr>
          <p:spPr>
            <a:xfrm>
              <a:off x="1511082" y="1901056"/>
              <a:ext cx="54" cy="353"/>
            </a:xfrm>
            <a:custGeom>
              <a:rect b="b" l="l" r="r" t="t"/>
              <a:pathLst>
                <a:path extrusionOk="0" h="26" w="4">
                  <a:moveTo>
                    <a:pt x="0" y="2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4"/>
            <p:cNvSpPr/>
            <p:nvPr/>
          </p:nvSpPr>
          <p:spPr>
            <a:xfrm>
              <a:off x="1511462" y="1897824"/>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4"/>
            <p:cNvSpPr/>
            <p:nvPr/>
          </p:nvSpPr>
          <p:spPr>
            <a:xfrm>
              <a:off x="1511272" y="1899399"/>
              <a:ext cx="54" cy="339"/>
            </a:xfrm>
            <a:custGeom>
              <a:rect b="b" l="l" r="r" t="t"/>
              <a:pathLst>
                <a:path extrusionOk="0" h="25" w="4">
                  <a:moveTo>
                    <a:pt x="0" y="25"/>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4"/>
            <p:cNvSpPr/>
            <p:nvPr/>
          </p:nvSpPr>
          <p:spPr>
            <a:xfrm>
              <a:off x="1511788" y="1895068"/>
              <a:ext cx="14" cy="163"/>
            </a:xfrm>
            <a:custGeom>
              <a:rect b="b" l="l" r="r" t="t"/>
              <a:pathLst>
                <a:path extrusionOk="0" h="12"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4"/>
            <p:cNvSpPr/>
            <p:nvPr/>
          </p:nvSpPr>
          <p:spPr>
            <a:xfrm>
              <a:off x="1394193" y="1931619"/>
              <a:ext cx="29585" cy="30481"/>
            </a:xfrm>
            <a:custGeom>
              <a:rect b="b" l="l" r="r" t="t"/>
              <a:pathLst>
                <a:path extrusionOk="0" h="2245" w="2179">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4"/>
            <p:cNvSpPr/>
            <p:nvPr/>
          </p:nvSpPr>
          <p:spPr>
            <a:xfrm>
              <a:off x="1418863" y="1933615"/>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4"/>
            <p:cNvSpPr/>
            <p:nvPr/>
          </p:nvSpPr>
          <p:spPr>
            <a:xfrm>
              <a:off x="1419488" y="1933194"/>
              <a:ext cx="244" cy="149"/>
            </a:xfrm>
            <a:custGeom>
              <a:rect b="b" l="l" r="r" t="t"/>
              <a:pathLst>
                <a:path extrusionOk="0" h="11" w="18">
                  <a:moveTo>
                    <a:pt x="0"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4"/>
            <p:cNvSpPr/>
            <p:nvPr/>
          </p:nvSpPr>
          <p:spPr>
            <a:xfrm>
              <a:off x="1421429" y="1932189"/>
              <a:ext cx="353" cy="163"/>
            </a:xfrm>
            <a:custGeom>
              <a:rect b="b" l="l" r="r" t="t"/>
              <a:pathLst>
                <a:path extrusionOk="0" h="12" w="26">
                  <a:moveTo>
                    <a:pt x="1" y="1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4"/>
            <p:cNvSpPr/>
            <p:nvPr/>
          </p:nvSpPr>
          <p:spPr>
            <a:xfrm>
              <a:off x="1420058" y="1932814"/>
              <a:ext cx="394" cy="204"/>
            </a:xfrm>
            <a:custGeom>
              <a:rect b="b" l="l" r="r" t="t"/>
              <a:pathLst>
                <a:path extrusionOk="0" h="15" w="29">
                  <a:moveTo>
                    <a:pt x="0" y="14"/>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4"/>
            <p:cNvSpPr/>
            <p:nvPr/>
          </p:nvSpPr>
          <p:spPr>
            <a:xfrm>
              <a:off x="1423575" y="193161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4"/>
            <p:cNvSpPr/>
            <p:nvPr/>
          </p:nvSpPr>
          <p:spPr>
            <a:xfrm>
              <a:off x="1422190" y="1931958"/>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4"/>
            <p:cNvSpPr/>
            <p:nvPr/>
          </p:nvSpPr>
          <p:spPr>
            <a:xfrm>
              <a:off x="1422814" y="1931768"/>
              <a:ext cx="394" cy="109"/>
            </a:xfrm>
            <a:custGeom>
              <a:rect b="b" l="l" r="r" t="t"/>
              <a:pathLst>
                <a:path extrusionOk="0" h="8" w="29">
                  <a:moveTo>
                    <a:pt x="0" y="7"/>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4"/>
            <p:cNvSpPr/>
            <p:nvPr/>
          </p:nvSpPr>
          <p:spPr>
            <a:xfrm>
              <a:off x="1399189" y="1944259"/>
              <a:ext cx="14" cy="14"/>
            </a:xfrm>
            <a:custGeom>
              <a:rect b="b" l="l" r="r" t="t"/>
              <a:pathLst>
                <a:path extrusionOk="0" h="1" w="1">
                  <a:moveTo>
                    <a:pt x="0" y="1"/>
                  </a:moveTo>
                  <a:lnTo>
                    <a:pt x="0" y="1"/>
                  </a:ln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4"/>
            <p:cNvSpPr/>
            <p:nvPr/>
          </p:nvSpPr>
          <p:spPr>
            <a:xfrm>
              <a:off x="1420669" y="1932433"/>
              <a:ext cx="489" cy="244"/>
            </a:xfrm>
            <a:custGeom>
              <a:rect b="b" l="l" r="r" t="t"/>
              <a:pathLst>
                <a:path extrusionOk="0" h="18" w="36">
                  <a:moveTo>
                    <a:pt x="1" y="18"/>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4"/>
            <p:cNvSpPr/>
            <p:nvPr/>
          </p:nvSpPr>
          <p:spPr>
            <a:xfrm>
              <a:off x="1399135" y="1942793"/>
              <a:ext cx="204" cy="1195"/>
            </a:xfrm>
            <a:custGeom>
              <a:rect b="b" l="l" r="r" t="t"/>
              <a:pathLst>
                <a:path extrusionOk="0" h="88" w="15">
                  <a:moveTo>
                    <a:pt x="1" y="0"/>
                  </a:moveTo>
                  <a:cubicBezTo>
                    <a:pt x="11" y="28"/>
                    <a:pt x="15" y="56"/>
                    <a:pt x="11" y="88"/>
                  </a:cubicBezTo>
                  <a:cubicBezTo>
                    <a:pt x="15" y="56"/>
                    <a:pt x="11"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4"/>
            <p:cNvSpPr/>
            <p:nvPr/>
          </p:nvSpPr>
          <p:spPr>
            <a:xfrm>
              <a:off x="1494680" y="2006254"/>
              <a:ext cx="293288" cy="299506"/>
            </a:xfrm>
            <a:custGeom>
              <a:rect b="b" l="l" r="r" t="t"/>
              <a:pathLst>
                <a:path extrusionOk="0" h="22059" w="21601">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4"/>
            <p:cNvSpPr/>
            <p:nvPr/>
          </p:nvSpPr>
          <p:spPr>
            <a:xfrm>
              <a:off x="1610849" y="2278130"/>
              <a:ext cx="35193" cy="37406"/>
            </a:xfrm>
            <a:custGeom>
              <a:rect b="b" l="l" r="r" t="t"/>
              <a:pathLst>
                <a:path extrusionOk="0" h="2755" w="2592">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4"/>
            <p:cNvSpPr/>
            <p:nvPr/>
          </p:nvSpPr>
          <p:spPr>
            <a:xfrm>
              <a:off x="1645078" y="2303846"/>
              <a:ext cx="54" cy="299"/>
            </a:xfrm>
            <a:custGeom>
              <a:rect b="b" l="l" r="r" t="t"/>
              <a:pathLst>
                <a:path extrusionOk="0" h="22" w="4">
                  <a:moveTo>
                    <a:pt x="0" y="1"/>
                  </a:moveTo>
                  <a:cubicBezTo>
                    <a:pt x="0" y="8"/>
                    <a:pt x="0" y="15"/>
                    <a:pt x="4" y="22"/>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4"/>
            <p:cNvSpPr/>
            <p:nvPr/>
          </p:nvSpPr>
          <p:spPr>
            <a:xfrm>
              <a:off x="1644983" y="2300289"/>
              <a:ext cx="54" cy="244"/>
            </a:xfrm>
            <a:custGeom>
              <a:rect b="b" l="l" r="r" t="t"/>
              <a:pathLst>
                <a:path extrusionOk="0" h="18" w="4">
                  <a:moveTo>
                    <a:pt x="4" y="0"/>
                  </a:moveTo>
                  <a:cubicBezTo>
                    <a:pt x="4" y="7"/>
                    <a:pt x="0"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4"/>
            <p:cNvSpPr/>
            <p:nvPr/>
          </p:nvSpPr>
          <p:spPr>
            <a:xfrm>
              <a:off x="1645173" y="2304471"/>
              <a:ext cx="54" cy="299"/>
            </a:xfrm>
            <a:custGeom>
              <a:rect b="b" l="l" r="r" t="t"/>
              <a:pathLst>
                <a:path extrusionOk="0" h="22" w="4">
                  <a:moveTo>
                    <a:pt x="0" y="0"/>
                  </a:moveTo>
                  <a:cubicBezTo>
                    <a:pt x="0" y="7"/>
                    <a:pt x="4" y="14"/>
                    <a:pt x="4"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4"/>
            <p:cNvSpPr/>
            <p:nvPr/>
          </p:nvSpPr>
          <p:spPr>
            <a:xfrm>
              <a:off x="1645024" y="2303235"/>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4"/>
            <p:cNvSpPr/>
            <p:nvPr/>
          </p:nvSpPr>
          <p:spPr>
            <a:xfrm>
              <a:off x="1645268" y="2305082"/>
              <a:ext cx="109" cy="299"/>
            </a:xfrm>
            <a:custGeom>
              <a:rect b="b" l="l" r="r" t="t"/>
              <a:pathLst>
                <a:path extrusionOk="0" h="22" w="8">
                  <a:moveTo>
                    <a:pt x="0" y="1"/>
                  </a:moveTo>
                  <a:cubicBezTo>
                    <a:pt x="0"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4"/>
            <p:cNvSpPr/>
            <p:nvPr/>
          </p:nvSpPr>
          <p:spPr>
            <a:xfrm>
              <a:off x="1644983" y="2301999"/>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4"/>
            <p:cNvSpPr/>
            <p:nvPr/>
          </p:nvSpPr>
          <p:spPr>
            <a:xfrm>
              <a:off x="1644983" y="2302610"/>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4"/>
            <p:cNvSpPr/>
            <p:nvPr/>
          </p:nvSpPr>
          <p:spPr>
            <a:xfrm>
              <a:off x="1644983" y="2300859"/>
              <a:ext cx="14" cy="244"/>
            </a:xfrm>
            <a:custGeom>
              <a:rect b="b" l="l" r="r" t="t"/>
              <a:pathLst>
                <a:path extrusionOk="0" h="18" w="1">
                  <a:moveTo>
                    <a:pt x="0" y="0"/>
                  </a:moveTo>
                  <a:lnTo>
                    <a:pt x="0" y="18"/>
                  </a:lnTo>
                  <a:cubicBezTo>
                    <a:pt x="0" y="11"/>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4"/>
            <p:cNvSpPr/>
            <p:nvPr/>
          </p:nvSpPr>
          <p:spPr>
            <a:xfrm>
              <a:off x="1645838" y="2306942"/>
              <a:ext cx="109" cy="299"/>
            </a:xfrm>
            <a:custGeom>
              <a:rect b="b" l="l" r="r" t="t"/>
              <a:pathLst>
                <a:path extrusionOk="0" h="22" w="8">
                  <a:moveTo>
                    <a:pt x="0" y="0"/>
                  </a:moveTo>
                  <a:cubicBezTo>
                    <a:pt x="4" y="7"/>
                    <a:pt x="4" y="14"/>
                    <a:pt x="7" y="21"/>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4"/>
            <p:cNvSpPr/>
            <p:nvPr/>
          </p:nvSpPr>
          <p:spPr>
            <a:xfrm>
              <a:off x="1645594" y="2306317"/>
              <a:ext cx="109" cy="299"/>
            </a:xfrm>
            <a:custGeom>
              <a:rect b="b" l="l" r="r" t="t"/>
              <a:pathLst>
                <a:path extrusionOk="0" h="22" w="8">
                  <a:moveTo>
                    <a:pt x="1" y="1"/>
                  </a:moveTo>
                  <a:cubicBezTo>
                    <a:pt x="4" y="8"/>
                    <a:pt x="4" y="15"/>
                    <a:pt x="8" y="22"/>
                  </a:cubicBezTo>
                  <a:cubicBezTo>
                    <a:pt x="8"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4"/>
            <p:cNvSpPr/>
            <p:nvPr/>
          </p:nvSpPr>
          <p:spPr>
            <a:xfrm>
              <a:off x="1645404" y="2305706"/>
              <a:ext cx="109" cy="299"/>
            </a:xfrm>
            <a:custGeom>
              <a:rect b="b" l="l" r="r" t="t"/>
              <a:pathLst>
                <a:path extrusionOk="0" h="22" w="8">
                  <a:moveTo>
                    <a:pt x="1" y="0"/>
                  </a:moveTo>
                  <a:cubicBezTo>
                    <a:pt x="1" y="7"/>
                    <a:pt x="4" y="14"/>
                    <a:pt x="8" y="21"/>
                  </a:cubicBezTo>
                  <a:cubicBezTo>
                    <a:pt x="8"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4"/>
            <p:cNvSpPr/>
            <p:nvPr/>
          </p:nvSpPr>
          <p:spPr>
            <a:xfrm>
              <a:off x="1617312" y="2278700"/>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4"/>
            <p:cNvSpPr/>
            <p:nvPr/>
          </p:nvSpPr>
          <p:spPr>
            <a:xfrm>
              <a:off x="1618032" y="2278660"/>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4"/>
            <p:cNvSpPr/>
            <p:nvPr/>
          </p:nvSpPr>
          <p:spPr>
            <a:xfrm>
              <a:off x="1645024" y="2299718"/>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4"/>
            <p:cNvSpPr/>
            <p:nvPr/>
          </p:nvSpPr>
          <p:spPr>
            <a:xfrm>
              <a:off x="1645078" y="2299189"/>
              <a:ext cx="14" cy="258"/>
            </a:xfrm>
            <a:custGeom>
              <a:rect b="b" l="l" r="r" t="t"/>
              <a:pathLst>
                <a:path extrusionOk="0" h="19" w="1">
                  <a:moveTo>
                    <a:pt x="0" y="1"/>
                  </a:moveTo>
                  <a:lnTo>
                    <a:pt x="0" y="18"/>
                  </a:lnTo>
                  <a:cubicBezTo>
                    <a:pt x="0" y="11"/>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4"/>
            <p:cNvSpPr/>
            <p:nvPr/>
          </p:nvSpPr>
          <p:spPr>
            <a:xfrm>
              <a:off x="1644983" y="2301429"/>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4"/>
            <p:cNvSpPr/>
            <p:nvPr/>
          </p:nvSpPr>
          <p:spPr>
            <a:xfrm>
              <a:off x="1645119" y="2298673"/>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4"/>
            <p:cNvSpPr/>
            <p:nvPr/>
          </p:nvSpPr>
          <p:spPr>
            <a:xfrm>
              <a:off x="1618697" y="2278565"/>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4"/>
            <p:cNvSpPr/>
            <p:nvPr/>
          </p:nvSpPr>
          <p:spPr>
            <a:xfrm>
              <a:off x="1533091" y="2481100"/>
              <a:ext cx="1575" cy="3014"/>
            </a:xfrm>
            <a:custGeom>
              <a:rect b="b" l="l" r="r" t="t"/>
              <a:pathLst>
                <a:path extrusionOk="0" h="222" w="116">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4"/>
            <p:cNvSpPr/>
            <p:nvPr/>
          </p:nvSpPr>
          <p:spPr>
            <a:xfrm>
              <a:off x="1496866" y="2211818"/>
              <a:ext cx="147845" cy="264069"/>
            </a:xfrm>
            <a:custGeom>
              <a:rect b="b" l="l" r="r" t="t"/>
              <a:pathLst>
                <a:path extrusionOk="0" h="19449" w="10889">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4"/>
            <p:cNvSpPr/>
            <p:nvPr/>
          </p:nvSpPr>
          <p:spPr>
            <a:xfrm>
              <a:off x="1532711" y="2487712"/>
              <a:ext cx="24589" cy="16850"/>
            </a:xfrm>
            <a:custGeom>
              <a:rect b="b" l="l" r="r" t="t"/>
              <a:pathLst>
                <a:path extrusionOk="0" h="1241" w="1811">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4"/>
            <p:cNvSpPr/>
            <p:nvPr/>
          </p:nvSpPr>
          <p:spPr>
            <a:xfrm>
              <a:off x="1640177" y="2240588"/>
              <a:ext cx="3245" cy="244"/>
            </a:xfrm>
            <a:custGeom>
              <a:rect b="b" l="l" r="r" t="t"/>
              <a:pathLst>
                <a:path extrusionOk="0" h="18" w="239">
                  <a:moveTo>
                    <a:pt x="1" y="0"/>
                  </a:moveTo>
                  <a:lnTo>
                    <a:pt x="1" y="0"/>
                  </a:lnTo>
                  <a:cubicBezTo>
                    <a:pt x="165" y="0"/>
                    <a:pt x="221" y="11"/>
                    <a:pt x="239" y="18"/>
                  </a:cubicBezTo>
                  <a:cubicBezTo>
                    <a:pt x="221" y="11"/>
                    <a:pt x="169"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4"/>
            <p:cNvSpPr/>
            <p:nvPr/>
          </p:nvSpPr>
          <p:spPr>
            <a:xfrm>
              <a:off x="1639946" y="22405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4"/>
            <p:cNvSpPr/>
            <p:nvPr/>
          </p:nvSpPr>
          <p:spPr>
            <a:xfrm>
              <a:off x="1620924" y="2257221"/>
              <a:ext cx="12709" cy="14555"/>
            </a:xfrm>
            <a:custGeom>
              <a:rect b="b" l="l" r="r" t="t"/>
              <a:pathLst>
                <a:path extrusionOk="0" h="1072" w="936">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4"/>
            <p:cNvSpPr/>
            <p:nvPr/>
          </p:nvSpPr>
          <p:spPr>
            <a:xfrm>
              <a:off x="1615031" y="2277560"/>
              <a:ext cx="733" cy="828"/>
            </a:xfrm>
            <a:custGeom>
              <a:rect b="b" l="l" r="r" t="t"/>
              <a:pathLst>
                <a:path extrusionOk="0" h="61" w="54">
                  <a:moveTo>
                    <a:pt x="53" y="1"/>
                  </a:moveTo>
                  <a:lnTo>
                    <a:pt x="1" y="60"/>
                  </a:lnTo>
                  <a:lnTo>
                    <a:pt x="8" y="60"/>
                  </a:lnTo>
                  <a:cubicBezTo>
                    <a:pt x="22" y="43"/>
                    <a:pt x="36" y="22"/>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4"/>
            <p:cNvSpPr/>
            <p:nvPr/>
          </p:nvSpPr>
          <p:spPr>
            <a:xfrm>
              <a:off x="1644453" y="2246291"/>
              <a:ext cx="109" cy="1100"/>
            </a:xfrm>
            <a:custGeom>
              <a:rect b="b" l="l" r="r" t="t"/>
              <a:pathLst>
                <a:path extrusionOk="0" h="81" w="8">
                  <a:moveTo>
                    <a:pt x="8" y="81"/>
                  </a:moveTo>
                  <a:cubicBezTo>
                    <a:pt x="8" y="56"/>
                    <a:pt x="4" y="28"/>
                    <a:pt x="1" y="0"/>
                  </a:cubicBezTo>
                  <a:cubicBezTo>
                    <a:pt x="4" y="28"/>
                    <a:pt x="8" y="56"/>
                    <a:pt x="8"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4"/>
            <p:cNvSpPr/>
            <p:nvPr/>
          </p:nvSpPr>
          <p:spPr>
            <a:xfrm>
              <a:off x="1644358" y="2245001"/>
              <a:ext cx="109" cy="1208"/>
            </a:xfrm>
            <a:custGeom>
              <a:rect b="b" l="l" r="r" t="t"/>
              <a:pathLst>
                <a:path extrusionOk="0" h="89" w="8">
                  <a:moveTo>
                    <a:pt x="8" y="88"/>
                  </a:moveTo>
                  <a:cubicBezTo>
                    <a:pt x="8" y="57"/>
                    <a:pt x="4" y="29"/>
                    <a:pt x="1" y="1"/>
                  </a:cubicBezTo>
                  <a:cubicBezTo>
                    <a:pt x="4" y="29"/>
                    <a:pt x="8" y="57"/>
                    <a:pt x="8"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4"/>
            <p:cNvSpPr/>
            <p:nvPr/>
          </p:nvSpPr>
          <p:spPr>
            <a:xfrm>
              <a:off x="1644168" y="2243671"/>
              <a:ext cx="68" cy="489"/>
            </a:xfrm>
            <a:custGeom>
              <a:rect b="b" l="l" r="r" t="t"/>
              <a:pathLst>
                <a:path extrusionOk="0" h="36" w="5">
                  <a:moveTo>
                    <a:pt x="1" y="1"/>
                  </a:moveTo>
                  <a:cubicBezTo>
                    <a:pt x="1" y="11"/>
                    <a:pt x="4" y="22"/>
                    <a:pt x="4" y="36"/>
                  </a:cubicBezTo>
                  <a:cubicBezTo>
                    <a:pt x="4"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4"/>
            <p:cNvSpPr/>
            <p:nvPr/>
          </p:nvSpPr>
          <p:spPr>
            <a:xfrm>
              <a:off x="1644358" y="224490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4"/>
            <p:cNvSpPr/>
            <p:nvPr/>
          </p:nvSpPr>
          <p:spPr>
            <a:xfrm>
              <a:off x="1635710" y="2253745"/>
              <a:ext cx="3720" cy="1914"/>
            </a:xfrm>
            <a:custGeom>
              <a:rect b="b" l="l" r="r" t="t"/>
              <a:pathLst>
                <a:path extrusionOk="0" h="141" w="274">
                  <a:moveTo>
                    <a:pt x="0" y="141"/>
                  </a:moveTo>
                  <a:cubicBezTo>
                    <a:pt x="88" y="88"/>
                    <a:pt x="179" y="43"/>
                    <a:pt x="274" y="1"/>
                  </a:cubicBezTo>
                  <a:cubicBezTo>
                    <a:pt x="179" y="43"/>
                    <a:pt x="88" y="88"/>
                    <a:pt x="0"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4"/>
            <p:cNvSpPr/>
            <p:nvPr/>
          </p:nvSpPr>
          <p:spPr>
            <a:xfrm>
              <a:off x="1614081" y="2280031"/>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4"/>
            <p:cNvSpPr/>
            <p:nvPr/>
          </p:nvSpPr>
          <p:spPr>
            <a:xfrm>
              <a:off x="1611284" y="2310119"/>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4"/>
            <p:cNvSpPr/>
            <p:nvPr/>
          </p:nvSpPr>
          <p:spPr>
            <a:xfrm>
              <a:off x="1611379" y="230973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4"/>
            <p:cNvSpPr/>
            <p:nvPr/>
          </p:nvSpPr>
          <p:spPr>
            <a:xfrm>
              <a:off x="1611379" y="23095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4"/>
            <p:cNvSpPr/>
            <p:nvPr/>
          </p:nvSpPr>
          <p:spPr>
            <a:xfrm>
              <a:off x="1613700" y="2281226"/>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4"/>
            <p:cNvSpPr/>
            <p:nvPr/>
          </p:nvSpPr>
          <p:spPr>
            <a:xfrm>
              <a:off x="1611134" y="231055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4"/>
            <p:cNvSpPr/>
            <p:nvPr/>
          </p:nvSpPr>
          <p:spPr>
            <a:xfrm>
              <a:off x="1481659" y="2178417"/>
              <a:ext cx="61465" cy="331549"/>
            </a:xfrm>
            <a:custGeom>
              <a:rect b="b" l="l" r="r" t="t"/>
              <a:pathLst>
                <a:path extrusionOk="0" h="24419" w="4527">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4"/>
            <p:cNvSpPr/>
            <p:nvPr/>
          </p:nvSpPr>
          <p:spPr>
            <a:xfrm>
              <a:off x="1538223" y="2504929"/>
              <a:ext cx="4671" cy="855"/>
            </a:xfrm>
            <a:custGeom>
              <a:rect b="b" l="l" r="r" t="t"/>
              <a:pathLst>
                <a:path extrusionOk="0" h="63" w="344">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4"/>
            <p:cNvSpPr/>
            <p:nvPr/>
          </p:nvSpPr>
          <p:spPr>
            <a:xfrm>
              <a:off x="1490593" y="2404157"/>
              <a:ext cx="3476" cy="4236"/>
            </a:xfrm>
            <a:custGeom>
              <a:rect b="b" l="l" r="r" t="t"/>
              <a:pathLst>
                <a:path extrusionOk="0" h="312" w="256">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4"/>
            <p:cNvSpPr/>
            <p:nvPr/>
          </p:nvSpPr>
          <p:spPr>
            <a:xfrm>
              <a:off x="1481225" y="2421916"/>
              <a:ext cx="163" cy="869"/>
            </a:xfrm>
            <a:custGeom>
              <a:rect b="b" l="l" r="r" t="t"/>
              <a:pathLst>
                <a:path extrusionOk="0" h="64" w="12">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4"/>
            <p:cNvSpPr/>
            <p:nvPr/>
          </p:nvSpPr>
          <p:spPr>
            <a:xfrm>
              <a:off x="1543206" y="2219000"/>
              <a:ext cx="14" cy="204"/>
            </a:xfrm>
            <a:custGeom>
              <a:rect b="b" l="l" r="r" t="t"/>
              <a:pathLst>
                <a:path extrusionOk="0" h="15" w="1">
                  <a:moveTo>
                    <a:pt x="1" y="15"/>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4"/>
            <p:cNvSpPr/>
            <p:nvPr/>
          </p:nvSpPr>
          <p:spPr>
            <a:xfrm>
              <a:off x="1542351" y="2224132"/>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4"/>
            <p:cNvSpPr/>
            <p:nvPr/>
          </p:nvSpPr>
          <p:spPr>
            <a:xfrm>
              <a:off x="1542446" y="2223617"/>
              <a:ext cx="109" cy="434"/>
            </a:xfrm>
            <a:custGeom>
              <a:rect b="b" l="l" r="r" t="t"/>
              <a:pathLst>
                <a:path extrusionOk="0" h="32" w="8">
                  <a:moveTo>
                    <a:pt x="8" y="0"/>
                  </a:moveTo>
                  <a:cubicBezTo>
                    <a:pt x="4" y="11"/>
                    <a:pt x="1" y="21"/>
                    <a:pt x="1" y="32"/>
                  </a:cubicBezTo>
                  <a:cubicBezTo>
                    <a:pt x="1" y="21"/>
                    <a:pt x="4"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4"/>
            <p:cNvSpPr/>
            <p:nvPr/>
          </p:nvSpPr>
          <p:spPr>
            <a:xfrm>
              <a:off x="1542256" y="2224513"/>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4"/>
            <p:cNvSpPr/>
            <p:nvPr/>
          </p:nvSpPr>
          <p:spPr>
            <a:xfrm>
              <a:off x="1542066" y="2225137"/>
              <a:ext cx="68" cy="204"/>
            </a:xfrm>
            <a:custGeom>
              <a:rect b="b" l="l" r="r" t="t"/>
              <a:pathLst>
                <a:path extrusionOk="0" h="15" w="5">
                  <a:moveTo>
                    <a:pt x="4"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4"/>
            <p:cNvSpPr/>
            <p:nvPr/>
          </p:nvSpPr>
          <p:spPr>
            <a:xfrm>
              <a:off x="1532466" y="2238158"/>
              <a:ext cx="1874" cy="6381"/>
            </a:xfrm>
            <a:custGeom>
              <a:rect b="b" l="l" r="r" t="t"/>
              <a:pathLst>
                <a:path extrusionOk="0" h="470" w="138">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4"/>
            <p:cNvSpPr/>
            <p:nvPr/>
          </p:nvSpPr>
          <p:spPr>
            <a:xfrm>
              <a:off x="1542161" y="2224893"/>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4"/>
            <p:cNvSpPr/>
            <p:nvPr/>
          </p:nvSpPr>
          <p:spPr>
            <a:xfrm>
              <a:off x="1543016" y="2220141"/>
              <a:ext cx="68" cy="584"/>
            </a:xfrm>
            <a:custGeom>
              <a:rect b="b" l="l" r="r" t="t"/>
              <a:pathLst>
                <a:path extrusionOk="0" h="43" w="5">
                  <a:moveTo>
                    <a:pt x="4" y="1"/>
                  </a:moveTo>
                  <a:cubicBezTo>
                    <a:pt x="4" y="15"/>
                    <a:pt x="1" y="29"/>
                    <a:pt x="1" y="43"/>
                  </a:cubicBezTo>
                  <a:cubicBezTo>
                    <a:pt x="1" y="29"/>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4"/>
            <p:cNvSpPr/>
            <p:nvPr/>
          </p:nvSpPr>
          <p:spPr>
            <a:xfrm>
              <a:off x="1531611" y="2504576"/>
              <a:ext cx="204" cy="299"/>
            </a:xfrm>
            <a:custGeom>
              <a:rect b="b" l="l" r="r" t="t"/>
              <a:pathLst>
                <a:path extrusionOk="0" h="22" w="15">
                  <a:moveTo>
                    <a:pt x="15" y="22"/>
                  </a:moveTo>
                  <a:cubicBezTo>
                    <a:pt x="8" y="15"/>
                    <a:pt x="4" y="8"/>
                    <a:pt x="1" y="1"/>
                  </a:cubicBezTo>
                  <a:cubicBezTo>
                    <a:pt x="4" y="8"/>
                    <a:pt x="8" y="15"/>
                    <a:pt x="15"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4"/>
            <p:cNvSpPr/>
            <p:nvPr/>
          </p:nvSpPr>
          <p:spPr>
            <a:xfrm>
              <a:off x="1508556" y="2474447"/>
              <a:ext cx="1059" cy="149"/>
            </a:xfrm>
            <a:custGeom>
              <a:rect b="b" l="l" r="r" t="t"/>
              <a:pathLst>
                <a:path extrusionOk="0" h="11" w="78">
                  <a:moveTo>
                    <a:pt x="78" y="7"/>
                  </a:moveTo>
                  <a:lnTo>
                    <a:pt x="78" y="7"/>
                  </a:lnTo>
                  <a:cubicBezTo>
                    <a:pt x="53" y="11"/>
                    <a:pt x="25" y="7"/>
                    <a:pt x="1" y="0"/>
                  </a:cubicBezTo>
                  <a:cubicBezTo>
                    <a:pt x="25" y="7"/>
                    <a:pt x="53" y="11"/>
                    <a:pt x="78"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4"/>
            <p:cNvSpPr/>
            <p:nvPr/>
          </p:nvSpPr>
          <p:spPr>
            <a:xfrm>
              <a:off x="1542921" y="2220955"/>
              <a:ext cx="68" cy="339"/>
            </a:xfrm>
            <a:custGeom>
              <a:rect b="b" l="l" r="r" t="t"/>
              <a:pathLst>
                <a:path extrusionOk="0" h="25" w="5">
                  <a:moveTo>
                    <a:pt x="4"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4"/>
            <p:cNvSpPr/>
            <p:nvPr/>
          </p:nvSpPr>
          <p:spPr>
            <a:xfrm>
              <a:off x="1532996" y="250510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4"/>
            <p:cNvSpPr/>
            <p:nvPr/>
          </p:nvSpPr>
          <p:spPr>
            <a:xfrm>
              <a:off x="1542826" y="2221566"/>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4"/>
            <p:cNvSpPr/>
            <p:nvPr/>
          </p:nvSpPr>
          <p:spPr>
            <a:xfrm>
              <a:off x="1540830" y="2504861"/>
              <a:ext cx="638" cy="68"/>
            </a:xfrm>
            <a:custGeom>
              <a:rect b="b" l="l" r="r" t="t"/>
              <a:pathLst>
                <a:path extrusionOk="0" h="5" w="47">
                  <a:moveTo>
                    <a:pt x="1" y="1"/>
                  </a:moveTo>
                  <a:lnTo>
                    <a:pt x="46"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4"/>
            <p:cNvSpPr/>
            <p:nvPr/>
          </p:nvSpPr>
          <p:spPr>
            <a:xfrm>
              <a:off x="1543111" y="2219530"/>
              <a:ext cx="68" cy="299"/>
            </a:xfrm>
            <a:custGeom>
              <a:rect b="b" l="l" r="r" t="t"/>
              <a:pathLst>
                <a:path extrusionOk="0" h="22" w="5">
                  <a:moveTo>
                    <a:pt x="4"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4"/>
            <p:cNvSpPr/>
            <p:nvPr/>
          </p:nvSpPr>
          <p:spPr>
            <a:xfrm>
              <a:off x="1508516" y="2416173"/>
              <a:ext cx="149" cy="1059"/>
            </a:xfrm>
            <a:custGeom>
              <a:rect b="b" l="l" r="r" t="t"/>
              <a:pathLst>
                <a:path extrusionOk="0" h="78" w="11">
                  <a:moveTo>
                    <a:pt x="0" y="77"/>
                  </a:moveTo>
                  <a:cubicBezTo>
                    <a:pt x="0" y="49"/>
                    <a:pt x="4" y="25"/>
                    <a:pt x="11" y="0"/>
                  </a:cubicBezTo>
                  <a:cubicBezTo>
                    <a:pt x="4" y="25"/>
                    <a:pt x="0" y="49"/>
                    <a:pt x="0" y="7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4"/>
            <p:cNvSpPr/>
            <p:nvPr/>
          </p:nvSpPr>
          <p:spPr>
            <a:xfrm>
              <a:off x="1512738" y="2402867"/>
              <a:ext cx="68" cy="244"/>
            </a:xfrm>
            <a:custGeom>
              <a:rect b="b" l="l" r="r" t="t"/>
              <a:pathLst>
                <a:path extrusionOk="0" h="18" w="5">
                  <a:moveTo>
                    <a:pt x="1" y="18"/>
                  </a:moveTo>
                  <a:lnTo>
                    <a:pt x="1" y="18"/>
                  </a:lnTo>
                  <a:cubicBezTo>
                    <a:pt x="4" y="11"/>
                    <a:pt x="4" y="7"/>
                    <a:pt x="4" y="0"/>
                  </a:cubicBezTo>
                  <a:cubicBezTo>
                    <a:pt x="4"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4"/>
            <p:cNvSpPr/>
            <p:nvPr/>
          </p:nvSpPr>
          <p:spPr>
            <a:xfrm>
              <a:off x="1507660" y="2400396"/>
              <a:ext cx="3910" cy="1724"/>
            </a:xfrm>
            <a:custGeom>
              <a:rect b="b" l="l" r="r" t="t"/>
              <a:pathLst>
                <a:path extrusionOk="0" h="127" w="288">
                  <a:moveTo>
                    <a:pt x="287" y="91"/>
                  </a:moveTo>
                  <a:cubicBezTo>
                    <a:pt x="168" y="126"/>
                    <a:pt x="56" y="91"/>
                    <a:pt x="0" y="0"/>
                  </a:cubicBezTo>
                  <a:cubicBezTo>
                    <a:pt x="56" y="91"/>
                    <a:pt x="168" y="126"/>
                    <a:pt x="287"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4"/>
            <p:cNvSpPr/>
            <p:nvPr/>
          </p:nvSpPr>
          <p:spPr>
            <a:xfrm>
              <a:off x="1542541" y="2223141"/>
              <a:ext cx="109" cy="339"/>
            </a:xfrm>
            <a:custGeom>
              <a:rect b="b" l="l" r="r" t="t"/>
              <a:pathLst>
                <a:path extrusionOk="0" h="25" w="8">
                  <a:moveTo>
                    <a:pt x="8"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4"/>
            <p:cNvSpPr/>
            <p:nvPr/>
          </p:nvSpPr>
          <p:spPr>
            <a:xfrm>
              <a:off x="1542785" y="2222137"/>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4"/>
            <p:cNvSpPr/>
            <p:nvPr/>
          </p:nvSpPr>
          <p:spPr>
            <a:xfrm>
              <a:off x="1541590" y="25049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4"/>
            <p:cNvSpPr/>
            <p:nvPr/>
          </p:nvSpPr>
          <p:spPr>
            <a:xfrm>
              <a:off x="1542636" y="2222666"/>
              <a:ext cx="109" cy="299"/>
            </a:xfrm>
            <a:custGeom>
              <a:rect b="b" l="l" r="r" t="t"/>
              <a:pathLst>
                <a:path extrusionOk="0" h="22" w="8">
                  <a:moveTo>
                    <a:pt x="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4"/>
            <p:cNvSpPr/>
            <p:nvPr/>
          </p:nvSpPr>
          <p:spPr>
            <a:xfrm>
              <a:off x="1514978" y="2347728"/>
              <a:ext cx="204" cy="1195"/>
            </a:xfrm>
            <a:custGeom>
              <a:rect b="b" l="l" r="r" t="t"/>
              <a:pathLst>
                <a:path extrusionOk="0" h="88" w="15">
                  <a:moveTo>
                    <a:pt x="7" y="88"/>
                  </a:moveTo>
                  <a:cubicBezTo>
                    <a:pt x="14" y="60"/>
                    <a:pt x="14" y="28"/>
                    <a:pt x="0" y="0"/>
                  </a:cubicBezTo>
                  <a:cubicBezTo>
                    <a:pt x="14" y="28"/>
                    <a:pt x="14" y="60"/>
                    <a:pt x="7"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4"/>
            <p:cNvSpPr/>
            <p:nvPr/>
          </p:nvSpPr>
          <p:spPr>
            <a:xfrm>
              <a:off x="1530620" y="2480530"/>
              <a:ext cx="1005" cy="24059"/>
            </a:xfrm>
            <a:custGeom>
              <a:rect b="b" l="l" r="r" t="t"/>
              <a:pathLst>
                <a:path extrusionOk="0" h="1772" w="74">
                  <a:moveTo>
                    <a:pt x="74" y="1772"/>
                  </a:moveTo>
                  <a:cubicBezTo>
                    <a:pt x="25" y="1681"/>
                    <a:pt x="0" y="1338"/>
                    <a:pt x="63" y="0"/>
                  </a:cubicBezTo>
                  <a:lnTo>
                    <a:pt x="63" y="0"/>
                  </a:lnTo>
                  <a:cubicBezTo>
                    <a:pt x="0" y="1338"/>
                    <a:pt x="25" y="1681"/>
                    <a:pt x="74" y="17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4"/>
            <p:cNvSpPr/>
            <p:nvPr/>
          </p:nvSpPr>
          <p:spPr>
            <a:xfrm>
              <a:off x="1523858" y="247486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4"/>
            <p:cNvSpPr/>
            <p:nvPr/>
          </p:nvSpPr>
          <p:spPr>
            <a:xfrm>
              <a:off x="1525243" y="2475724"/>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4"/>
            <p:cNvSpPr/>
            <p:nvPr/>
          </p:nvSpPr>
          <p:spPr>
            <a:xfrm>
              <a:off x="1524483" y="247524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4"/>
            <p:cNvSpPr/>
            <p:nvPr/>
          </p:nvSpPr>
          <p:spPr>
            <a:xfrm>
              <a:off x="1523057" y="2474488"/>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4"/>
            <p:cNvSpPr/>
            <p:nvPr/>
          </p:nvSpPr>
          <p:spPr>
            <a:xfrm>
              <a:off x="1495386" y="2453008"/>
              <a:ext cx="1208" cy="2539"/>
            </a:xfrm>
            <a:custGeom>
              <a:rect b="b" l="l" r="r" t="t"/>
              <a:pathLst>
                <a:path extrusionOk="0" h="187" w="89">
                  <a:moveTo>
                    <a:pt x="1" y="0"/>
                  </a:moveTo>
                  <a:cubicBezTo>
                    <a:pt x="11" y="70"/>
                    <a:pt x="40" y="134"/>
                    <a:pt x="89" y="186"/>
                  </a:cubicBezTo>
                  <a:cubicBezTo>
                    <a:pt x="40" y="134"/>
                    <a:pt x="11" y="7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4"/>
            <p:cNvSpPr/>
            <p:nvPr/>
          </p:nvSpPr>
          <p:spPr>
            <a:xfrm>
              <a:off x="1542215" y="250495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4"/>
            <p:cNvSpPr/>
            <p:nvPr/>
          </p:nvSpPr>
          <p:spPr>
            <a:xfrm>
              <a:off x="1531801" y="2504861"/>
              <a:ext cx="543" cy="258"/>
            </a:xfrm>
            <a:custGeom>
              <a:rect b="b" l="l" r="r" t="t"/>
              <a:pathLst>
                <a:path extrusionOk="0" h="19" w="40">
                  <a:moveTo>
                    <a:pt x="1" y="1"/>
                  </a:moveTo>
                  <a:cubicBezTo>
                    <a:pt x="11" y="11"/>
                    <a:pt x="25" y="15"/>
                    <a:pt x="39" y="18"/>
                  </a:cubicBezTo>
                  <a:cubicBezTo>
                    <a:pt x="25" y="15"/>
                    <a:pt x="1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4"/>
            <p:cNvSpPr/>
            <p:nvPr/>
          </p:nvSpPr>
          <p:spPr>
            <a:xfrm>
              <a:off x="153246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4"/>
            <p:cNvSpPr/>
            <p:nvPr/>
          </p:nvSpPr>
          <p:spPr>
            <a:xfrm>
              <a:off x="153265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4"/>
            <p:cNvSpPr/>
            <p:nvPr/>
          </p:nvSpPr>
          <p:spPr>
            <a:xfrm>
              <a:off x="1542785" y="2505105"/>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4"/>
            <p:cNvSpPr/>
            <p:nvPr/>
          </p:nvSpPr>
          <p:spPr>
            <a:xfrm>
              <a:off x="1522297" y="2306412"/>
              <a:ext cx="625" cy="3014"/>
            </a:xfrm>
            <a:custGeom>
              <a:rect b="b" l="l" r="r" t="t"/>
              <a:pathLst>
                <a:path extrusionOk="0" h="222" w="46">
                  <a:moveTo>
                    <a:pt x="46" y="1"/>
                  </a:moveTo>
                  <a:cubicBezTo>
                    <a:pt x="25" y="71"/>
                    <a:pt x="7" y="144"/>
                    <a:pt x="0" y="221"/>
                  </a:cubicBezTo>
                  <a:cubicBezTo>
                    <a:pt x="7" y="144"/>
                    <a:pt x="25" y="71"/>
                    <a:pt x="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4"/>
            <p:cNvSpPr/>
            <p:nvPr/>
          </p:nvSpPr>
          <p:spPr>
            <a:xfrm>
              <a:off x="1541930" y="2225368"/>
              <a:ext cx="109" cy="204"/>
            </a:xfrm>
            <a:custGeom>
              <a:rect b="b" l="l" r="r" t="t"/>
              <a:pathLst>
                <a:path extrusionOk="0" h="15" w="8">
                  <a:moveTo>
                    <a:pt x="7" y="1"/>
                  </a:moveTo>
                  <a:cubicBezTo>
                    <a:pt x="4" y="4"/>
                    <a:pt x="4" y="11"/>
                    <a:pt x="0" y="15"/>
                  </a:cubicBezTo>
                  <a:cubicBezTo>
                    <a:pt x="4" y="11"/>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4"/>
            <p:cNvSpPr/>
            <p:nvPr/>
          </p:nvSpPr>
          <p:spPr>
            <a:xfrm>
              <a:off x="1538223" y="2504834"/>
              <a:ext cx="2620" cy="41"/>
            </a:xfrm>
            <a:custGeom>
              <a:rect b="b" l="l" r="r" t="t"/>
              <a:pathLst>
                <a:path extrusionOk="0" h="3" w="193">
                  <a:moveTo>
                    <a:pt x="97" y="0"/>
                  </a:moveTo>
                  <a:cubicBezTo>
                    <a:pt x="64" y="0"/>
                    <a:pt x="32" y="1"/>
                    <a:pt x="0" y="3"/>
                  </a:cubicBez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4"/>
            <p:cNvSpPr/>
            <p:nvPr/>
          </p:nvSpPr>
          <p:spPr>
            <a:xfrm>
              <a:off x="1518495" y="2283982"/>
              <a:ext cx="815" cy="434"/>
            </a:xfrm>
            <a:custGeom>
              <a:rect b="b" l="l" r="r" t="t"/>
              <a:pathLst>
                <a:path extrusionOk="0" h="32" w="60">
                  <a:moveTo>
                    <a:pt x="60" y="0"/>
                  </a:moveTo>
                  <a:cubicBezTo>
                    <a:pt x="39" y="4"/>
                    <a:pt x="14" y="14"/>
                    <a:pt x="0" y="32"/>
                  </a:cubicBezTo>
                  <a:cubicBezTo>
                    <a:pt x="14" y="14"/>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4"/>
            <p:cNvSpPr/>
            <p:nvPr/>
          </p:nvSpPr>
          <p:spPr>
            <a:xfrm>
              <a:off x="1578290" y="2191723"/>
              <a:ext cx="61669" cy="63298"/>
            </a:xfrm>
            <a:custGeom>
              <a:rect b="b" l="l" r="r" t="t"/>
              <a:pathLst>
                <a:path extrusionOk="0" h="4662" w="4542">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4"/>
            <p:cNvSpPr/>
            <p:nvPr/>
          </p:nvSpPr>
          <p:spPr>
            <a:xfrm>
              <a:off x="1613184" y="2195620"/>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4"/>
            <p:cNvSpPr/>
            <p:nvPr/>
          </p:nvSpPr>
          <p:spPr>
            <a:xfrm>
              <a:off x="1612804" y="2194954"/>
              <a:ext cx="204" cy="339"/>
            </a:xfrm>
            <a:custGeom>
              <a:rect b="b" l="l" r="r" t="t"/>
              <a:pathLst>
                <a:path extrusionOk="0" h="25" w="15">
                  <a:moveTo>
                    <a:pt x="0" y="0"/>
                  </a:moveTo>
                  <a:cubicBezTo>
                    <a:pt x="7" y="11"/>
                    <a:pt x="11" y="18"/>
                    <a:pt x="14" y="25"/>
                  </a:cubicBezTo>
                  <a:cubicBezTo>
                    <a:pt x="11" y="18"/>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4"/>
            <p:cNvSpPr/>
            <p:nvPr/>
          </p:nvSpPr>
          <p:spPr>
            <a:xfrm>
              <a:off x="1613035" y="2195335"/>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4"/>
            <p:cNvSpPr/>
            <p:nvPr/>
          </p:nvSpPr>
          <p:spPr>
            <a:xfrm>
              <a:off x="1638086" y="2239733"/>
              <a:ext cx="109" cy="910"/>
            </a:xfrm>
            <a:custGeom>
              <a:rect b="b" l="l" r="r" t="t"/>
              <a:pathLst>
                <a:path extrusionOk="0" h="67" w="8">
                  <a:moveTo>
                    <a:pt x="1" y="0"/>
                  </a:moveTo>
                  <a:lnTo>
                    <a:pt x="1" y="67"/>
                  </a:lnTo>
                  <a:lnTo>
                    <a:pt x="8" y="67"/>
                  </a:lnTo>
                  <a:cubicBezTo>
                    <a:pt x="4" y="53"/>
                    <a:pt x="4" y="42"/>
                    <a:pt x="4" y="32"/>
                  </a:cubicBezTo>
                  <a:lnTo>
                    <a:pt x="4" y="18"/>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4"/>
            <p:cNvSpPr/>
            <p:nvPr/>
          </p:nvSpPr>
          <p:spPr>
            <a:xfrm>
              <a:off x="1612560" y="2194615"/>
              <a:ext cx="204" cy="299"/>
            </a:xfrm>
            <a:custGeom>
              <a:rect b="b" l="l" r="r" t="t"/>
              <a:pathLst>
                <a:path extrusionOk="0" h="22" w="15">
                  <a:moveTo>
                    <a:pt x="15" y="22"/>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4"/>
            <p:cNvSpPr/>
            <p:nvPr/>
          </p:nvSpPr>
          <p:spPr>
            <a:xfrm>
              <a:off x="1625201" y="2214031"/>
              <a:ext cx="299" cy="54"/>
            </a:xfrm>
            <a:custGeom>
              <a:rect b="b" l="l" r="r" t="t"/>
              <a:pathLst>
                <a:path extrusionOk="0" h="4" w="22">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4"/>
            <p:cNvSpPr/>
            <p:nvPr/>
          </p:nvSpPr>
          <p:spPr>
            <a:xfrm>
              <a:off x="1613184" y="2196095"/>
              <a:ext cx="149" cy="244"/>
            </a:xfrm>
            <a:custGeom>
              <a:rect b="b" l="l" r="r" t="t"/>
              <a:pathLst>
                <a:path extrusionOk="0" h="18" w="11">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4"/>
            <p:cNvSpPr/>
            <p:nvPr/>
          </p:nvSpPr>
          <p:spPr>
            <a:xfrm>
              <a:off x="1639280" y="2227228"/>
              <a:ext cx="434" cy="679"/>
            </a:xfrm>
            <a:custGeom>
              <a:rect b="b" l="l" r="r" t="t"/>
              <a:pathLst>
                <a:path extrusionOk="0" h="50" w="32">
                  <a:moveTo>
                    <a:pt x="32" y="49"/>
                  </a:moveTo>
                  <a:cubicBezTo>
                    <a:pt x="28" y="32"/>
                    <a:pt x="18" y="11"/>
                    <a:pt x="0" y="0"/>
                  </a:cubicBezTo>
                  <a:lnTo>
                    <a:pt x="0" y="0"/>
                  </a:lnTo>
                  <a:cubicBezTo>
                    <a:pt x="18" y="11"/>
                    <a:pt x="28" y="32"/>
                    <a:pt x="3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4"/>
            <p:cNvSpPr/>
            <p:nvPr/>
          </p:nvSpPr>
          <p:spPr>
            <a:xfrm>
              <a:off x="1613320" y="2196000"/>
              <a:ext cx="14" cy="109"/>
            </a:xfrm>
            <a:custGeom>
              <a:rect b="b" l="l" r="r" t="t"/>
              <a:pathLst>
                <a:path extrusionOk="0" h="8" w="1">
                  <a:moveTo>
                    <a:pt x="1" y="0"/>
                  </a:moveTo>
                  <a:cubicBezTo>
                    <a:pt x="1" y="4"/>
                    <a:pt x="1" y="4"/>
                    <a:pt x="1" y="7"/>
                  </a:cubicBezTo>
                  <a:cubicBezTo>
                    <a:pt x="1" y="4"/>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4"/>
            <p:cNvSpPr/>
            <p:nvPr/>
          </p:nvSpPr>
          <p:spPr>
            <a:xfrm>
              <a:off x="1613280" y="2195810"/>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4"/>
            <p:cNvSpPr/>
            <p:nvPr/>
          </p:nvSpPr>
          <p:spPr>
            <a:xfrm>
              <a:off x="1638181" y="2226943"/>
              <a:ext cx="1113" cy="299"/>
            </a:xfrm>
            <a:custGeom>
              <a:rect b="b" l="l" r="r" t="t"/>
              <a:pathLst>
                <a:path extrusionOk="0" h="22" w="82">
                  <a:moveTo>
                    <a:pt x="1" y="0"/>
                  </a:moveTo>
                  <a:cubicBezTo>
                    <a:pt x="29" y="4"/>
                    <a:pt x="57" y="11"/>
                    <a:pt x="81" y="21"/>
                  </a:cubicBezTo>
                  <a:cubicBezTo>
                    <a:pt x="57"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4"/>
            <p:cNvSpPr/>
            <p:nvPr/>
          </p:nvSpPr>
          <p:spPr>
            <a:xfrm>
              <a:off x="1634759" y="2250514"/>
              <a:ext cx="584" cy="14"/>
            </a:xfrm>
            <a:custGeom>
              <a:rect b="b" l="l" r="r" t="t"/>
              <a:pathLst>
                <a:path extrusionOk="0" h="1" w="43">
                  <a:moveTo>
                    <a:pt x="0" y="1"/>
                  </a:moveTo>
                  <a:cubicBezTo>
                    <a:pt x="14" y="1"/>
                    <a:pt x="28" y="1"/>
                    <a:pt x="42" y="1"/>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4"/>
            <p:cNvSpPr/>
            <p:nvPr/>
          </p:nvSpPr>
          <p:spPr>
            <a:xfrm>
              <a:off x="1581101" y="2216013"/>
              <a:ext cx="489" cy="489"/>
            </a:xfrm>
            <a:custGeom>
              <a:rect b="b" l="l" r="r" t="t"/>
              <a:pathLst>
                <a:path extrusionOk="0" h="36" w="36">
                  <a:moveTo>
                    <a:pt x="35" y="3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4"/>
            <p:cNvSpPr/>
            <p:nvPr/>
          </p:nvSpPr>
          <p:spPr>
            <a:xfrm>
              <a:off x="1580436" y="2215294"/>
              <a:ext cx="489" cy="489"/>
            </a:xfrm>
            <a:custGeom>
              <a:rect b="b" l="l" r="r" t="t"/>
              <a:pathLst>
                <a:path extrusionOk="0" h="36" w="36">
                  <a:moveTo>
                    <a:pt x="35" y="36"/>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4"/>
            <p:cNvSpPr/>
            <p:nvPr/>
          </p:nvSpPr>
          <p:spPr>
            <a:xfrm>
              <a:off x="1581807" y="2216719"/>
              <a:ext cx="448" cy="489"/>
            </a:xfrm>
            <a:custGeom>
              <a:rect b="b" l="l" r="r" t="t"/>
              <a:pathLst>
                <a:path extrusionOk="0" h="36" w="33">
                  <a:moveTo>
                    <a:pt x="32"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4"/>
            <p:cNvSpPr/>
            <p:nvPr/>
          </p:nvSpPr>
          <p:spPr>
            <a:xfrm>
              <a:off x="1582472" y="2217439"/>
              <a:ext cx="543" cy="530"/>
            </a:xfrm>
            <a:custGeom>
              <a:rect b="b" l="l" r="r" t="t"/>
              <a:pathLst>
                <a:path extrusionOk="0" h="39" w="40">
                  <a:moveTo>
                    <a:pt x="39"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4"/>
            <p:cNvSpPr/>
            <p:nvPr/>
          </p:nvSpPr>
          <p:spPr>
            <a:xfrm>
              <a:off x="1638140" y="2238878"/>
              <a:ext cx="14" cy="869"/>
            </a:xfrm>
            <a:custGeom>
              <a:rect b="b" l="l" r="r" t="t"/>
              <a:pathLst>
                <a:path extrusionOk="0" h="64" w="1">
                  <a:moveTo>
                    <a:pt x="0" y="0"/>
                  </a:moveTo>
                  <a:lnTo>
                    <a:pt x="0" y="63"/>
                  </a:lnTo>
                  <a:lnTo>
                    <a:pt x="0" y="56"/>
                  </a:lnTo>
                  <a:lnTo>
                    <a:pt x="0" y="28"/>
                  </a:lnTo>
                  <a:lnTo>
                    <a:pt x="0" y="2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4"/>
            <p:cNvSpPr/>
            <p:nvPr/>
          </p:nvSpPr>
          <p:spPr>
            <a:xfrm>
              <a:off x="1579662" y="2214438"/>
              <a:ext cx="638" cy="679"/>
            </a:xfrm>
            <a:custGeom>
              <a:rect b="b" l="l" r="r" t="t"/>
              <a:pathLst>
                <a:path extrusionOk="0" h="50" w="47">
                  <a:moveTo>
                    <a:pt x="46"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4"/>
            <p:cNvSpPr/>
            <p:nvPr/>
          </p:nvSpPr>
          <p:spPr>
            <a:xfrm>
              <a:off x="1579146" y="2213773"/>
              <a:ext cx="530" cy="679"/>
            </a:xfrm>
            <a:custGeom>
              <a:rect b="b" l="l" r="r" t="t"/>
              <a:pathLst>
                <a:path extrusionOk="0" h="50" w="39">
                  <a:moveTo>
                    <a:pt x="39" y="50"/>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4"/>
            <p:cNvSpPr/>
            <p:nvPr/>
          </p:nvSpPr>
          <p:spPr>
            <a:xfrm>
              <a:off x="1578290" y="2212687"/>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4"/>
            <p:cNvSpPr/>
            <p:nvPr/>
          </p:nvSpPr>
          <p:spPr>
            <a:xfrm>
              <a:off x="1619932" y="2254220"/>
              <a:ext cx="774" cy="68"/>
            </a:xfrm>
            <a:custGeom>
              <a:rect b="b" l="l" r="r" t="t"/>
              <a:pathLst>
                <a:path extrusionOk="0" h="5" w="57">
                  <a:moveTo>
                    <a:pt x="56" y="1"/>
                  </a:moveTo>
                  <a:cubicBezTo>
                    <a:pt x="39" y="1"/>
                    <a:pt x="18" y="1"/>
                    <a:pt x="0" y="4"/>
                  </a:cubicBezTo>
                  <a:cubicBezTo>
                    <a:pt x="18" y="4"/>
                    <a:pt x="39"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4"/>
            <p:cNvSpPr/>
            <p:nvPr/>
          </p:nvSpPr>
          <p:spPr>
            <a:xfrm>
              <a:off x="1578616" y="2213108"/>
              <a:ext cx="394" cy="489"/>
            </a:xfrm>
            <a:custGeom>
              <a:rect b="b" l="l" r="r" t="t"/>
              <a:pathLst>
                <a:path extrusionOk="0" h="36" w="29">
                  <a:moveTo>
                    <a:pt x="29"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4"/>
            <p:cNvSpPr/>
            <p:nvPr/>
          </p:nvSpPr>
          <p:spPr>
            <a:xfrm>
              <a:off x="1622254" y="225441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4"/>
            <p:cNvSpPr/>
            <p:nvPr/>
          </p:nvSpPr>
          <p:spPr>
            <a:xfrm>
              <a:off x="1618982" y="2254275"/>
              <a:ext cx="774" cy="109"/>
            </a:xfrm>
            <a:custGeom>
              <a:rect b="b" l="l" r="r" t="t"/>
              <a:pathLst>
                <a:path extrusionOk="0" h="8" w="57">
                  <a:moveTo>
                    <a:pt x="56"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4"/>
            <p:cNvSpPr/>
            <p:nvPr/>
          </p:nvSpPr>
          <p:spPr>
            <a:xfrm>
              <a:off x="1621263" y="22542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4"/>
            <p:cNvSpPr/>
            <p:nvPr/>
          </p:nvSpPr>
          <p:spPr>
            <a:xfrm>
              <a:off x="1617461" y="2254370"/>
              <a:ext cx="1534" cy="109"/>
            </a:xfrm>
            <a:custGeom>
              <a:rect b="b" l="l" r="r" t="t"/>
              <a:pathLst>
                <a:path extrusionOk="0" h="8" w="113">
                  <a:moveTo>
                    <a:pt x="112" y="0"/>
                  </a:moveTo>
                  <a:cubicBezTo>
                    <a:pt x="74" y="4"/>
                    <a:pt x="39" y="7"/>
                    <a:pt x="0" y="7"/>
                  </a:cubicBezTo>
                  <a:cubicBezTo>
                    <a:pt x="39" y="7"/>
                    <a:pt x="74" y="4"/>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4"/>
            <p:cNvSpPr/>
            <p:nvPr/>
          </p:nvSpPr>
          <p:spPr>
            <a:xfrm>
              <a:off x="1622824" y="2254600"/>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4"/>
            <p:cNvSpPr/>
            <p:nvPr/>
          </p:nvSpPr>
          <p:spPr>
            <a:xfrm>
              <a:off x="1621779" y="225431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4"/>
            <p:cNvSpPr/>
            <p:nvPr/>
          </p:nvSpPr>
          <p:spPr>
            <a:xfrm>
              <a:off x="1584712" y="2219475"/>
              <a:ext cx="489" cy="448"/>
            </a:xfrm>
            <a:custGeom>
              <a:rect b="b" l="l" r="r" t="t"/>
              <a:pathLst>
                <a:path extrusionOk="0" h="33" w="36">
                  <a:moveTo>
                    <a:pt x="35"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4"/>
            <p:cNvSpPr/>
            <p:nvPr/>
          </p:nvSpPr>
          <p:spPr>
            <a:xfrm>
              <a:off x="1583137" y="2218050"/>
              <a:ext cx="679" cy="679"/>
            </a:xfrm>
            <a:custGeom>
              <a:rect b="b" l="l" r="r" t="t"/>
              <a:pathLst>
                <a:path extrusionOk="0" h="50" w="50">
                  <a:moveTo>
                    <a:pt x="50"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4"/>
            <p:cNvSpPr/>
            <p:nvPr/>
          </p:nvSpPr>
          <p:spPr>
            <a:xfrm>
              <a:off x="1586084" y="2220616"/>
              <a:ext cx="448" cy="299"/>
            </a:xfrm>
            <a:custGeom>
              <a:rect b="b" l="l" r="r" t="t"/>
              <a:pathLst>
                <a:path extrusionOk="0" h="22" w="33">
                  <a:moveTo>
                    <a:pt x="32"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4"/>
            <p:cNvSpPr/>
            <p:nvPr/>
          </p:nvSpPr>
          <p:spPr>
            <a:xfrm>
              <a:off x="1583952" y="2218810"/>
              <a:ext cx="584" cy="543"/>
            </a:xfrm>
            <a:custGeom>
              <a:rect b="b" l="l" r="r" t="t"/>
              <a:pathLst>
                <a:path extrusionOk="0" h="40" w="43">
                  <a:moveTo>
                    <a:pt x="42" y="3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4"/>
            <p:cNvSpPr/>
            <p:nvPr/>
          </p:nvSpPr>
          <p:spPr>
            <a:xfrm>
              <a:off x="1585418" y="2220100"/>
              <a:ext cx="448" cy="339"/>
            </a:xfrm>
            <a:custGeom>
              <a:rect b="b" l="l" r="r" t="t"/>
              <a:pathLst>
                <a:path extrusionOk="0" h="25" w="33">
                  <a:moveTo>
                    <a:pt x="3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4"/>
            <p:cNvSpPr/>
            <p:nvPr/>
          </p:nvSpPr>
          <p:spPr>
            <a:xfrm>
              <a:off x="1586749" y="2221050"/>
              <a:ext cx="584" cy="394"/>
            </a:xfrm>
            <a:custGeom>
              <a:rect b="b" l="l" r="r" t="t"/>
              <a:pathLst>
                <a:path extrusionOk="0" h="29" w="43">
                  <a:moveTo>
                    <a:pt x="43" y="28"/>
                  </a:moveTo>
                  <a:cubicBezTo>
                    <a:pt x="29" y="21"/>
                    <a:pt x="15" y="11"/>
                    <a:pt x="1" y="0"/>
                  </a:cubicBezTo>
                  <a:cubicBezTo>
                    <a:pt x="15" y="11"/>
                    <a:pt x="29" y="2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4"/>
            <p:cNvSpPr/>
            <p:nvPr/>
          </p:nvSpPr>
          <p:spPr>
            <a:xfrm>
              <a:off x="1638086" y="2239638"/>
              <a:ext cx="14" cy="339"/>
            </a:xfrm>
            <a:custGeom>
              <a:rect b="b" l="l" r="r" t="t"/>
              <a:pathLst>
                <a:path extrusionOk="0" h="25" w="1">
                  <a:moveTo>
                    <a:pt x="1" y="7"/>
                  </a:moveTo>
                  <a:lnTo>
                    <a:pt x="1" y="25"/>
                  </a:lnTo>
                  <a:lnTo>
                    <a:pt x="1" y="0"/>
                  </a:ln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4"/>
            <p:cNvSpPr/>
            <p:nvPr/>
          </p:nvSpPr>
          <p:spPr>
            <a:xfrm>
              <a:off x="1638086" y="2240168"/>
              <a:ext cx="68" cy="475"/>
            </a:xfrm>
            <a:custGeom>
              <a:rect b="b" l="l" r="r" t="t"/>
              <a:pathLst>
                <a:path extrusionOk="0" h="35" w="5">
                  <a:moveTo>
                    <a:pt x="1" y="0"/>
                  </a:moveTo>
                  <a:cubicBezTo>
                    <a:pt x="1" y="11"/>
                    <a:pt x="4" y="24"/>
                    <a:pt x="4" y="35"/>
                  </a:cubicBezTo>
                  <a:cubicBezTo>
                    <a:pt x="4" y="21"/>
                    <a:pt x="1" y="1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4"/>
            <p:cNvSpPr/>
            <p:nvPr/>
          </p:nvSpPr>
          <p:spPr>
            <a:xfrm>
              <a:off x="1638140" y="223916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4"/>
            <p:cNvSpPr/>
            <p:nvPr/>
          </p:nvSpPr>
          <p:spPr>
            <a:xfrm>
              <a:off x="1405367" y="1962046"/>
              <a:ext cx="22118" cy="18031"/>
            </a:xfrm>
            <a:custGeom>
              <a:rect b="b" l="l" r="r" t="t"/>
              <a:pathLst>
                <a:path extrusionOk="0" h="1328" w="1629">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4"/>
            <p:cNvSpPr/>
            <p:nvPr/>
          </p:nvSpPr>
          <p:spPr>
            <a:xfrm>
              <a:off x="1408599" y="1961951"/>
              <a:ext cx="434" cy="54"/>
            </a:xfrm>
            <a:custGeom>
              <a:rect b="b" l="l" r="r" t="t"/>
              <a:pathLst>
                <a:path extrusionOk="0" h="4" w="32">
                  <a:moveTo>
                    <a:pt x="0"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4"/>
            <p:cNvSpPr/>
            <p:nvPr/>
          </p:nvSpPr>
          <p:spPr>
            <a:xfrm>
              <a:off x="140755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4"/>
            <p:cNvSpPr/>
            <p:nvPr/>
          </p:nvSpPr>
          <p:spPr>
            <a:xfrm>
              <a:off x="1418918" y="1963988"/>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4"/>
            <p:cNvSpPr/>
            <p:nvPr/>
          </p:nvSpPr>
          <p:spPr>
            <a:xfrm>
              <a:off x="140812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4"/>
            <p:cNvSpPr/>
            <p:nvPr/>
          </p:nvSpPr>
          <p:spPr>
            <a:xfrm>
              <a:off x="1407214" y="1961951"/>
              <a:ext cx="204" cy="14"/>
            </a:xfrm>
            <a:custGeom>
              <a:rect b="b" l="l" r="r" t="t"/>
              <a:pathLst>
                <a:path extrusionOk="0" h="1" w="15">
                  <a:moveTo>
                    <a:pt x="1" y="0"/>
                  </a:moveTo>
                  <a:lnTo>
                    <a:pt x="1"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4"/>
            <p:cNvSpPr/>
            <p:nvPr/>
          </p:nvSpPr>
          <p:spPr>
            <a:xfrm>
              <a:off x="1419773" y="196404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4"/>
            <p:cNvSpPr/>
            <p:nvPr/>
          </p:nvSpPr>
          <p:spPr>
            <a:xfrm>
              <a:off x="1420533" y="196398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4"/>
            <p:cNvSpPr/>
            <p:nvPr/>
          </p:nvSpPr>
          <p:spPr>
            <a:xfrm>
              <a:off x="1418442" y="1963893"/>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4"/>
            <p:cNvSpPr/>
            <p:nvPr/>
          </p:nvSpPr>
          <p:spPr>
            <a:xfrm>
              <a:off x="1417057" y="1963322"/>
              <a:ext cx="353" cy="258"/>
            </a:xfrm>
            <a:custGeom>
              <a:rect b="b" l="l" r="r" t="t"/>
              <a:pathLst>
                <a:path extrusionOk="0" h="19" w="26">
                  <a:moveTo>
                    <a:pt x="1" y="1"/>
                  </a:moveTo>
                  <a:cubicBezTo>
                    <a:pt x="8" y="8"/>
                    <a:pt x="18" y="11"/>
                    <a:pt x="25" y="18"/>
                  </a:cubicBezTo>
                  <a:cubicBezTo>
                    <a:pt x="18" y="11"/>
                    <a:pt x="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4"/>
            <p:cNvSpPr/>
            <p:nvPr/>
          </p:nvSpPr>
          <p:spPr>
            <a:xfrm>
              <a:off x="1417533" y="1963607"/>
              <a:ext cx="299" cy="109"/>
            </a:xfrm>
            <a:custGeom>
              <a:rect b="b" l="l" r="r" t="t"/>
              <a:pathLst>
                <a:path extrusionOk="0" h="8" w="22">
                  <a:moveTo>
                    <a:pt x="1" y="1"/>
                  </a:moveTo>
                  <a:cubicBezTo>
                    <a:pt x="8" y="4"/>
                    <a:pt x="15" y="8"/>
                    <a:pt x="22" y="8"/>
                  </a:cubicBezTo>
                  <a:cubicBezTo>
                    <a:pt x="15"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4"/>
            <p:cNvSpPr/>
            <p:nvPr/>
          </p:nvSpPr>
          <p:spPr>
            <a:xfrm>
              <a:off x="1409115" y="1961992"/>
              <a:ext cx="353" cy="68"/>
            </a:xfrm>
            <a:custGeom>
              <a:rect b="b" l="l" r="r" t="t"/>
              <a:pathLst>
                <a:path extrusionOk="0" h="5" w="26">
                  <a:moveTo>
                    <a:pt x="1"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4"/>
            <p:cNvSpPr/>
            <p:nvPr/>
          </p:nvSpPr>
          <p:spPr>
            <a:xfrm>
              <a:off x="1409549" y="1962087"/>
              <a:ext cx="299" cy="109"/>
            </a:xfrm>
            <a:custGeom>
              <a:rect b="b" l="l" r="r" t="t"/>
              <a:pathLst>
                <a:path extrusionOk="0" h="8" w="22">
                  <a:moveTo>
                    <a:pt x="0" y="1"/>
                  </a:moveTo>
                  <a:cubicBezTo>
                    <a:pt x="7" y="1"/>
                    <a:pt x="14" y="4"/>
                    <a:pt x="21" y="8"/>
                  </a:cubicBezTo>
                  <a:cubicBezTo>
                    <a:pt x="14" y="4"/>
                    <a:pt x="7"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4"/>
            <p:cNvSpPr/>
            <p:nvPr/>
          </p:nvSpPr>
          <p:spPr>
            <a:xfrm>
              <a:off x="1417913" y="1963757"/>
              <a:ext cx="448" cy="149"/>
            </a:xfrm>
            <a:custGeom>
              <a:rect b="b" l="l" r="r" t="t"/>
              <a:pathLst>
                <a:path extrusionOk="0" h="11" w="33">
                  <a:moveTo>
                    <a:pt x="1" y="0"/>
                  </a:moveTo>
                  <a:cubicBezTo>
                    <a:pt x="11" y="4"/>
                    <a:pt x="22" y="7"/>
                    <a:pt x="32" y="11"/>
                  </a:cubicBezTo>
                  <a:cubicBezTo>
                    <a:pt x="22" y="7"/>
                    <a:pt x="1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4"/>
            <p:cNvSpPr/>
            <p:nvPr/>
          </p:nvSpPr>
          <p:spPr>
            <a:xfrm>
              <a:off x="1427662" y="1972433"/>
              <a:ext cx="41031" cy="16768"/>
            </a:xfrm>
            <a:custGeom>
              <a:rect b="b" l="l" r="r" t="t"/>
              <a:pathLst>
                <a:path extrusionOk="0" h="1235" w="3022">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4"/>
            <p:cNvSpPr/>
            <p:nvPr/>
          </p:nvSpPr>
          <p:spPr>
            <a:xfrm>
              <a:off x="1428272" y="1975013"/>
              <a:ext cx="109" cy="489"/>
            </a:xfrm>
            <a:custGeom>
              <a:rect b="b" l="l" r="r" t="t"/>
              <a:pathLst>
                <a:path extrusionOk="0" h="36" w="8">
                  <a:moveTo>
                    <a:pt x="8" y="1"/>
                  </a:moveTo>
                  <a:cubicBezTo>
                    <a:pt x="4" y="11"/>
                    <a:pt x="1" y="25"/>
                    <a:pt x="1" y="36"/>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4"/>
            <p:cNvSpPr/>
            <p:nvPr/>
          </p:nvSpPr>
          <p:spPr>
            <a:xfrm>
              <a:off x="1428272" y="1975637"/>
              <a:ext cx="14" cy="299"/>
            </a:xfrm>
            <a:custGeom>
              <a:rect b="b" l="l" r="r" t="t"/>
              <a:pathLst>
                <a:path extrusionOk="0" h="22" w="1">
                  <a:moveTo>
                    <a:pt x="1" y="22"/>
                  </a:moveTo>
                  <a:lnTo>
                    <a:pt x="1" y="1"/>
                  </a:lnTo>
                  <a:cubicBezTo>
                    <a:pt x="1" y="8"/>
                    <a:pt x="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4"/>
            <p:cNvSpPr/>
            <p:nvPr/>
          </p:nvSpPr>
          <p:spPr>
            <a:xfrm>
              <a:off x="1428707" y="1973641"/>
              <a:ext cx="109" cy="149"/>
            </a:xfrm>
            <a:custGeom>
              <a:rect b="b" l="l" r="r" t="t"/>
              <a:pathLst>
                <a:path extrusionOk="0" h="11" w="8">
                  <a:moveTo>
                    <a:pt x="7" y="0"/>
                  </a:moveTo>
                  <a:lnTo>
                    <a:pt x="0" y="11"/>
                  </a:lnTo>
                  <a:cubicBezTo>
                    <a:pt x="4" y="7"/>
                    <a:pt x="7"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4"/>
            <p:cNvSpPr/>
            <p:nvPr/>
          </p:nvSpPr>
          <p:spPr>
            <a:xfrm>
              <a:off x="1428272" y="1976072"/>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4"/>
            <p:cNvSpPr/>
            <p:nvPr/>
          </p:nvSpPr>
          <p:spPr>
            <a:xfrm>
              <a:off x="1427797" y="1978923"/>
              <a:ext cx="299" cy="869"/>
            </a:xfrm>
            <a:custGeom>
              <a:rect b="b" l="l" r="r" t="t"/>
              <a:pathLst>
                <a:path extrusionOk="0" h="64" w="22">
                  <a:moveTo>
                    <a:pt x="22" y="0"/>
                  </a:moveTo>
                  <a:lnTo>
                    <a:pt x="22" y="0"/>
                  </a:lnTo>
                  <a:cubicBezTo>
                    <a:pt x="15" y="18"/>
                    <a:pt x="8" y="42"/>
                    <a:pt x="1" y="63"/>
                  </a:cubicBezTo>
                  <a:cubicBezTo>
                    <a:pt x="11" y="42"/>
                    <a:pt x="18" y="2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4"/>
            <p:cNvSpPr/>
            <p:nvPr/>
          </p:nvSpPr>
          <p:spPr>
            <a:xfrm>
              <a:off x="1428082" y="1976642"/>
              <a:ext cx="394" cy="2295"/>
            </a:xfrm>
            <a:custGeom>
              <a:rect b="b" l="l" r="r" t="t"/>
              <a:pathLst>
                <a:path extrusionOk="0" h="169" w="29">
                  <a:moveTo>
                    <a:pt x="18" y="0"/>
                  </a:moveTo>
                  <a:lnTo>
                    <a:pt x="18" y="0"/>
                  </a:lnTo>
                  <a:cubicBezTo>
                    <a:pt x="29" y="56"/>
                    <a:pt x="25" y="116"/>
                    <a:pt x="1" y="168"/>
                  </a:cubicBezTo>
                  <a:cubicBezTo>
                    <a:pt x="25" y="116"/>
                    <a:pt x="29" y="56"/>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4"/>
            <p:cNvSpPr/>
            <p:nvPr/>
          </p:nvSpPr>
          <p:spPr>
            <a:xfrm>
              <a:off x="1428272" y="1976397"/>
              <a:ext cx="68" cy="258"/>
            </a:xfrm>
            <a:custGeom>
              <a:rect b="b" l="l" r="r" t="t"/>
              <a:pathLst>
                <a:path extrusionOk="0" h="19" w="5">
                  <a:moveTo>
                    <a:pt x="4" y="18"/>
                  </a:moveTo>
                  <a:cubicBezTo>
                    <a:pt x="4" y="11"/>
                    <a:pt x="1" y="8"/>
                    <a:pt x="1" y="1"/>
                  </a:cubicBezTo>
                  <a:cubicBezTo>
                    <a:pt x="1"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4"/>
            <p:cNvSpPr/>
            <p:nvPr/>
          </p:nvSpPr>
          <p:spPr>
            <a:xfrm>
              <a:off x="1428368" y="1974497"/>
              <a:ext cx="109" cy="489"/>
            </a:xfrm>
            <a:custGeom>
              <a:rect b="b" l="l" r="r" t="t"/>
              <a:pathLst>
                <a:path extrusionOk="0" h="36" w="8">
                  <a:moveTo>
                    <a:pt x="8" y="1"/>
                  </a:moveTo>
                  <a:lnTo>
                    <a:pt x="8" y="1"/>
                  </a:lnTo>
                  <a:cubicBezTo>
                    <a:pt x="4" y="15"/>
                    <a:pt x="1" y="25"/>
                    <a:pt x="1" y="35"/>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4"/>
            <p:cNvSpPr/>
            <p:nvPr/>
          </p:nvSpPr>
          <p:spPr>
            <a:xfrm>
              <a:off x="1427662" y="1979778"/>
              <a:ext cx="149" cy="489"/>
            </a:xfrm>
            <a:custGeom>
              <a:rect b="b" l="l" r="r" t="t"/>
              <a:pathLst>
                <a:path extrusionOk="0" h="36" w="11">
                  <a:moveTo>
                    <a:pt x="0" y="35"/>
                  </a:moveTo>
                  <a:lnTo>
                    <a:pt x="0" y="35"/>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4"/>
            <p:cNvSpPr/>
            <p:nvPr/>
          </p:nvSpPr>
          <p:spPr>
            <a:xfrm>
              <a:off x="1428558" y="1973967"/>
              <a:ext cx="109" cy="394"/>
            </a:xfrm>
            <a:custGeom>
              <a:rect b="b" l="l" r="r" t="t"/>
              <a:pathLst>
                <a:path extrusionOk="0" h="29" w="8">
                  <a:moveTo>
                    <a:pt x="8" y="1"/>
                  </a:moveTo>
                  <a:lnTo>
                    <a:pt x="8" y="1"/>
                  </a:lnTo>
                  <a:cubicBezTo>
                    <a:pt x="4" y="8"/>
                    <a:pt x="1" y="18"/>
                    <a:pt x="1" y="29"/>
                  </a:cubicBezTo>
                  <a:cubicBezTo>
                    <a:pt x="1" y="18"/>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4"/>
            <p:cNvSpPr/>
            <p:nvPr/>
          </p:nvSpPr>
          <p:spPr>
            <a:xfrm>
              <a:off x="1456704" y="1951401"/>
              <a:ext cx="86665" cy="123066"/>
            </a:xfrm>
            <a:custGeom>
              <a:rect b="b" l="l" r="r" t="t"/>
              <a:pathLst>
                <a:path extrusionOk="0" h="9064" w="6383">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4"/>
            <p:cNvSpPr/>
            <p:nvPr/>
          </p:nvSpPr>
          <p:spPr>
            <a:xfrm>
              <a:off x="1525392" y="2067095"/>
              <a:ext cx="54" cy="434"/>
            </a:xfrm>
            <a:custGeom>
              <a:rect b="b" l="l" r="r" t="t"/>
              <a:pathLst>
                <a:path extrusionOk="0" h="32" w="4">
                  <a:moveTo>
                    <a:pt x="4" y="0"/>
                  </a:moveTo>
                  <a:cubicBezTo>
                    <a:pt x="0" y="11"/>
                    <a:pt x="0" y="21"/>
                    <a:pt x="0" y="32"/>
                  </a:cubicBezTo>
                  <a:cubicBezTo>
                    <a:pt x="0"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4"/>
            <p:cNvSpPr/>
            <p:nvPr/>
          </p:nvSpPr>
          <p:spPr>
            <a:xfrm>
              <a:off x="1536743" y="2029771"/>
              <a:ext cx="2675" cy="679"/>
            </a:xfrm>
            <a:custGeom>
              <a:rect b="b" l="l" r="r" t="t"/>
              <a:pathLst>
                <a:path extrusionOk="0" h="50" w="197">
                  <a:moveTo>
                    <a:pt x="1" y="50"/>
                  </a:moveTo>
                  <a:cubicBezTo>
                    <a:pt x="67" y="39"/>
                    <a:pt x="134" y="22"/>
                    <a:pt x="197" y="1"/>
                  </a:cubicBezTo>
                  <a:cubicBezTo>
                    <a:pt x="134" y="22"/>
                    <a:pt x="67" y="39"/>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4"/>
            <p:cNvSpPr/>
            <p:nvPr/>
          </p:nvSpPr>
          <p:spPr>
            <a:xfrm>
              <a:off x="1540124" y="202954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4"/>
            <p:cNvSpPr/>
            <p:nvPr/>
          </p:nvSpPr>
          <p:spPr>
            <a:xfrm>
              <a:off x="1536363" y="2030436"/>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4"/>
            <p:cNvSpPr/>
            <p:nvPr/>
          </p:nvSpPr>
          <p:spPr>
            <a:xfrm>
              <a:off x="1542215" y="2028440"/>
              <a:ext cx="720" cy="353"/>
            </a:xfrm>
            <a:custGeom>
              <a:rect b="b" l="l" r="r" t="t"/>
              <a:pathLst>
                <a:path extrusionOk="0" h="26" w="53">
                  <a:moveTo>
                    <a:pt x="53" y="1"/>
                  </a:moveTo>
                  <a:lnTo>
                    <a:pt x="28" y="11"/>
                  </a:lnTo>
                  <a:lnTo>
                    <a:pt x="0" y="25"/>
                  </a:lnTo>
                  <a:lnTo>
                    <a:pt x="0" y="25"/>
                  </a:ln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4"/>
            <p:cNvSpPr/>
            <p:nvPr/>
          </p:nvSpPr>
          <p:spPr>
            <a:xfrm>
              <a:off x="1525433" y="2066335"/>
              <a:ext cx="68" cy="489"/>
            </a:xfrm>
            <a:custGeom>
              <a:rect b="b" l="l" r="r" t="t"/>
              <a:pathLst>
                <a:path extrusionOk="0" h="36" w="5">
                  <a:moveTo>
                    <a:pt x="1" y="0"/>
                  </a:moveTo>
                  <a:lnTo>
                    <a:pt x="1" y="35"/>
                  </a:ln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4"/>
            <p:cNvSpPr/>
            <p:nvPr/>
          </p:nvSpPr>
          <p:spPr>
            <a:xfrm>
              <a:off x="1525487" y="2065520"/>
              <a:ext cx="54" cy="638"/>
            </a:xfrm>
            <a:custGeom>
              <a:rect b="b" l="l" r="r" t="t"/>
              <a:pathLst>
                <a:path extrusionOk="0" h="47" w="4">
                  <a:moveTo>
                    <a:pt x="0" y="1"/>
                  </a:moveTo>
                  <a:lnTo>
                    <a:pt x="0" y="46"/>
                  </a:lnTo>
                  <a:cubicBezTo>
                    <a:pt x="0"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4"/>
            <p:cNvSpPr/>
            <p:nvPr/>
          </p:nvSpPr>
          <p:spPr>
            <a:xfrm>
              <a:off x="1539459" y="2029676"/>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4"/>
            <p:cNvSpPr/>
            <p:nvPr/>
          </p:nvSpPr>
          <p:spPr>
            <a:xfrm>
              <a:off x="1525202" y="2068521"/>
              <a:ext cx="109" cy="434"/>
            </a:xfrm>
            <a:custGeom>
              <a:rect b="b" l="l" r="r" t="t"/>
              <a:pathLst>
                <a:path extrusionOk="0" h="32" w="8">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4"/>
            <p:cNvSpPr/>
            <p:nvPr/>
          </p:nvSpPr>
          <p:spPr>
            <a:xfrm>
              <a:off x="1524157" y="2073178"/>
              <a:ext cx="95" cy="394"/>
            </a:xfrm>
            <a:custGeom>
              <a:rect b="b" l="l" r="r" t="t"/>
              <a:pathLst>
                <a:path extrusionOk="0" h="29" w="7">
                  <a:moveTo>
                    <a:pt x="7" y="0"/>
                  </a:moveTo>
                  <a:cubicBezTo>
                    <a:pt x="4" y="11"/>
                    <a:pt x="4" y="18"/>
                    <a:pt x="0" y="28"/>
                  </a:cubicBezTo>
                  <a:cubicBezTo>
                    <a:pt x="4" y="18"/>
                    <a:pt x="7"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4"/>
            <p:cNvSpPr/>
            <p:nvPr/>
          </p:nvSpPr>
          <p:spPr>
            <a:xfrm>
              <a:off x="1525338" y="2067855"/>
              <a:ext cx="68" cy="434"/>
            </a:xfrm>
            <a:custGeom>
              <a:rect b="b" l="l" r="r" t="t"/>
              <a:pathLst>
                <a:path extrusionOk="0" h="32" w="5">
                  <a:moveTo>
                    <a:pt x="4" y="0"/>
                  </a:moveTo>
                  <a:cubicBezTo>
                    <a:pt x="1" y="7"/>
                    <a:pt x="1" y="18"/>
                    <a:pt x="1" y="32"/>
                  </a:cubicBezTo>
                  <a:cubicBezTo>
                    <a:pt x="1" y="21"/>
                    <a:pt x="1"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4"/>
            <p:cNvSpPr/>
            <p:nvPr/>
          </p:nvSpPr>
          <p:spPr>
            <a:xfrm>
              <a:off x="1524483" y="2071983"/>
              <a:ext cx="163" cy="448"/>
            </a:xfrm>
            <a:custGeom>
              <a:rect b="b" l="l" r="r" t="t"/>
              <a:pathLst>
                <a:path extrusionOk="0" h="33" w="12">
                  <a:moveTo>
                    <a:pt x="11" y="1"/>
                  </a:moveTo>
                  <a:lnTo>
                    <a:pt x="1" y="32"/>
                  </a:lnTo>
                  <a:cubicBezTo>
                    <a:pt x="4" y="25"/>
                    <a:pt x="8" y="15"/>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4"/>
            <p:cNvSpPr/>
            <p:nvPr/>
          </p:nvSpPr>
          <p:spPr>
            <a:xfrm>
              <a:off x="1523953" y="2073653"/>
              <a:ext cx="163" cy="339"/>
            </a:xfrm>
            <a:custGeom>
              <a:rect b="b" l="l" r="r" t="t"/>
              <a:pathLst>
                <a:path extrusionOk="0" h="25" w="12">
                  <a:moveTo>
                    <a:pt x="1" y="25"/>
                  </a:moveTo>
                  <a:cubicBezTo>
                    <a:pt x="4" y="18"/>
                    <a:pt x="8" y="11"/>
                    <a:pt x="12"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4"/>
            <p:cNvSpPr/>
            <p:nvPr/>
          </p:nvSpPr>
          <p:spPr>
            <a:xfrm>
              <a:off x="1523532" y="207460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4"/>
            <p:cNvSpPr/>
            <p:nvPr/>
          </p:nvSpPr>
          <p:spPr>
            <a:xfrm>
              <a:off x="1523573" y="2074413"/>
              <a:ext cx="163" cy="149"/>
            </a:xfrm>
            <a:custGeom>
              <a:rect b="b" l="l" r="r" t="t"/>
              <a:pathLst>
                <a:path extrusionOk="0" h="11" w="12">
                  <a:moveTo>
                    <a:pt x="1" y="11"/>
                  </a:moveTo>
                  <a:cubicBezTo>
                    <a:pt x="4" y="7"/>
                    <a:pt x="8" y="4"/>
                    <a:pt x="11" y="0"/>
                  </a:cubicBezTo>
                  <a:cubicBezTo>
                    <a:pt x="8" y="4"/>
                    <a:pt x="4"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4"/>
            <p:cNvSpPr/>
            <p:nvPr/>
          </p:nvSpPr>
          <p:spPr>
            <a:xfrm>
              <a:off x="1523763" y="2074074"/>
              <a:ext cx="163" cy="258"/>
            </a:xfrm>
            <a:custGeom>
              <a:rect b="b" l="l" r="r" t="t"/>
              <a:pathLst>
                <a:path extrusionOk="0" h="19" w="12">
                  <a:moveTo>
                    <a:pt x="1" y="18"/>
                  </a:moveTo>
                  <a:cubicBezTo>
                    <a:pt x="4" y="15"/>
                    <a:pt x="8" y="8"/>
                    <a:pt x="11"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4"/>
            <p:cNvSpPr/>
            <p:nvPr/>
          </p:nvSpPr>
          <p:spPr>
            <a:xfrm>
              <a:off x="1524347" y="2072608"/>
              <a:ext cx="95" cy="434"/>
            </a:xfrm>
            <a:custGeom>
              <a:rect b="b" l="l" r="r" t="t"/>
              <a:pathLst>
                <a:path extrusionOk="0" h="32" w="7">
                  <a:moveTo>
                    <a:pt x="0" y="32"/>
                  </a:moveTo>
                  <a:cubicBezTo>
                    <a:pt x="0" y="21"/>
                    <a:pt x="4" y="11"/>
                    <a:pt x="7"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4"/>
            <p:cNvSpPr/>
            <p:nvPr/>
          </p:nvSpPr>
          <p:spPr>
            <a:xfrm>
              <a:off x="1525107" y="2069281"/>
              <a:ext cx="54" cy="434"/>
            </a:xfrm>
            <a:custGeom>
              <a:rect b="b" l="l" r="r" t="t"/>
              <a:pathLst>
                <a:path extrusionOk="0" h="32" w="4">
                  <a:moveTo>
                    <a:pt x="0" y="32"/>
                  </a:moveTo>
                  <a:cubicBezTo>
                    <a:pt x="0" y="21"/>
                    <a:pt x="4" y="11"/>
                    <a:pt x="4"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4"/>
            <p:cNvSpPr/>
            <p:nvPr/>
          </p:nvSpPr>
          <p:spPr>
            <a:xfrm>
              <a:off x="1524822" y="2070707"/>
              <a:ext cx="95" cy="434"/>
            </a:xfrm>
            <a:custGeom>
              <a:rect b="b" l="l" r="r" t="t"/>
              <a:pathLst>
                <a:path extrusionOk="0" h="32" w="7">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4"/>
            <p:cNvSpPr/>
            <p:nvPr/>
          </p:nvSpPr>
          <p:spPr>
            <a:xfrm>
              <a:off x="1524958" y="2069987"/>
              <a:ext cx="109" cy="448"/>
            </a:xfrm>
            <a:custGeom>
              <a:rect b="b" l="l" r="r" t="t"/>
              <a:pathLst>
                <a:path extrusionOk="0" h="33" w="8">
                  <a:moveTo>
                    <a:pt x="8" y="1"/>
                  </a:moveTo>
                  <a:lnTo>
                    <a:pt x="8" y="1"/>
                  </a:lnTo>
                  <a:cubicBezTo>
                    <a:pt x="4" y="11"/>
                    <a:pt x="1" y="22"/>
                    <a:pt x="1" y="32"/>
                  </a:cubicBezTo>
                  <a:cubicBezTo>
                    <a:pt x="4" y="22"/>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4"/>
            <p:cNvSpPr/>
            <p:nvPr/>
          </p:nvSpPr>
          <p:spPr>
            <a:xfrm>
              <a:off x="1524673" y="2071372"/>
              <a:ext cx="109" cy="489"/>
            </a:xfrm>
            <a:custGeom>
              <a:rect b="b" l="l" r="r" t="t"/>
              <a:pathLst>
                <a:path extrusionOk="0" h="36" w="8">
                  <a:moveTo>
                    <a:pt x="8" y="0"/>
                  </a:moveTo>
                  <a:cubicBezTo>
                    <a:pt x="4" y="11"/>
                    <a:pt x="1" y="21"/>
                    <a:pt x="1" y="35"/>
                  </a:cubicBezTo>
                  <a:cubicBezTo>
                    <a:pt x="1" y="25"/>
                    <a:pt x="4" y="1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4"/>
            <p:cNvSpPr/>
            <p:nvPr/>
          </p:nvSpPr>
          <p:spPr>
            <a:xfrm>
              <a:off x="1467063" y="1987667"/>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4"/>
            <p:cNvSpPr/>
            <p:nvPr/>
          </p:nvSpPr>
          <p:spPr>
            <a:xfrm>
              <a:off x="1467783" y="1986906"/>
              <a:ext cx="244" cy="299"/>
            </a:xfrm>
            <a:custGeom>
              <a:rect b="b" l="l" r="r" t="t"/>
              <a:pathLst>
                <a:path extrusionOk="0" h="22" w="18">
                  <a:moveTo>
                    <a:pt x="0" y="2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4"/>
            <p:cNvSpPr/>
            <p:nvPr/>
          </p:nvSpPr>
          <p:spPr>
            <a:xfrm>
              <a:off x="1466724" y="1987993"/>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4"/>
            <p:cNvSpPr/>
            <p:nvPr/>
          </p:nvSpPr>
          <p:spPr>
            <a:xfrm>
              <a:off x="1467389" y="1987287"/>
              <a:ext cx="258" cy="244"/>
            </a:xfrm>
            <a:custGeom>
              <a:rect b="b" l="l" r="r" t="t"/>
              <a:pathLst>
                <a:path extrusionOk="0" h="18" w="19">
                  <a:moveTo>
                    <a:pt x="1" y="18"/>
                  </a:moveTo>
                  <a:lnTo>
                    <a:pt x="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4"/>
            <p:cNvSpPr/>
            <p:nvPr/>
          </p:nvSpPr>
          <p:spPr>
            <a:xfrm>
              <a:off x="1468163" y="1986662"/>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4"/>
            <p:cNvSpPr/>
            <p:nvPr/>
          </p:nvSpPr>
          <p:spPr>
            <a:xfrm>
              <a:off x="1469344" y="1985481"/>
              <a:ext cx="353" cy="299"/>
            </a:xfrm>
            <a:custGeom>
              <a:rect b="b" l="l" r="r" t="t"/>
              <a:pathLst>
                <a:path extrusionOk="0" h="22" w="26">
                  <a:moveTo>
                    <a:pt x="25" y="0"/>
                  </a:moveTo>
                  <a:cubicBezTo>
                    <a:pt x="15" y="7"/>
                    <a:pt x="8" y="14"/>
                    <a:pt x="1" y="21"/>
                  </a:cubicBezTo>
                  <a:cubicBezTo>
                    <a:pt x="8"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4"/>
            <p:cNvSpPr/>
            <p:nvPr/>
          </p:nvSpPr>
          <p:spPr>
            <a:xfrm>
              <a:off x="1465828" y="198899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4"/>
            <p:cNvSpPr/>
            <p:nvPr/>
          </p:nvSpPr>
          <p:spPr>
            <a:xfrm>
              <a:off x="1466059" y="1988658"/>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4"/>
            <p:cNvSpPr/>
            <p:nvPr/>
          </p:nvSpPr>
          <p:spPr>
            <a:xfrm>
              <a:off x="1466398" y="1988332"/>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4"/>
            <p:cNvSpPr/>
            <p:nvPr/>
          </p:nvSpPr>
          <p:spPr>
            <a:xfrm>
              <a:off x="1470010" y="1984476"/>
              <a:ext cx="258" cy="489"/>
            </a:xfrm>
            <a:custGeom>
              <a:rect b="b" l="l" r="r" t="t"/>
              <a:pathLst>
                <a:path extrusionOk="0" h="36" w="19">
                  <a:moveTo>
                    <a:pt x="1" y="36"/>
                  </a:moveTo>
                  <a:cubicBezTo>
                    <a:pt x="8" y="25"/>
                    <a:pt x="11" y="15"/>
                    <a:pt x="18" y="1"/>
                  </a:cubicBezTo>
                  <a:cubicBezTo>
                    <a:pt x="11" y="15"/>
                    <a:pt x="8" y="25"/>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4"/>
            <p:cNvSpPr/>
            <p:nvPr/>
          </p:nvSpPr>
          <p:spPr>
            <a:xfrm>
              <a:off x="1468448" y="1986377"/>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4"/>
            <p:cNvSpPr/>
            <p:nvPr/>
          </p:nvSpPr>
          <p:spPr>
            <a:xfrm>
              <a:off x="1469154" y="1985766"/>
              <a:ext cx="204" cy="149"/>
            </a:xfrm>
            <a:custGeom>
              <a:rect b="b" l="l" r="r" t="t"/>
              <a:pathLst>
                <a:path extrusionOk="0" h="11" w="15">
                  <a:moveTo>
                    <a:pt x="1" y="1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4"/>
            <p:cNvSpPr/>
            <p:nvPr/>
          </p:nvSpPr>
          <p:spPr>
            <a:xfrm>
              <a:off x="1470295" y="1983811"/>
              <a:ext cx="204" cy="584"/>
            </a:xfrm>
            <a:custGeom>
              <a:rect b="b" l="l" r="r" t="t"/>
              <a:pathLst>
                <a:path extrusionOk="0" h="43" w="15">
                  <a:moveTo>
                    <a:pt x="1" y="43"/>
                  </a:moveTo>
                  <a:cubicBezTo>
                    <a:pt x="4" y="29"/>
                    <a:pt x="11" y="15"/>
                    <a:pt x="15" y="1"/>
                  </a:cubicBezTo>
                  <a:cubicBezTo>
                    <a:pt x="11" y="15"/>
                    <a:pt x="4"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54"/>
            <p:cNvSpPr/>
            <p:nvPr/>
          </p:nvSpPr>
          <p:spPr>
            <a:xfrm>
              <a:off x="1469725" y="1985006"/>
              <a:ext cx="299" cy="394"/>
            </a:xfrm>
            <a:custGeom>
              <a:rect b="b" l="l" r="r" t="t"/>
              <a:pathLst>
                <a:path extrusionOk="0" h="29" w="22">
                  <a:moveTo>
                    <a:pt x="1" y="28"/>
                  </a:moveTo>
                  <a:cubicBezTo>
                    <a:pt x="8" y="18"/>
                    <a:pt x="15" y="11"/>
                    <a:pt x="22" y="0"/>
                  </a:cubicBezTo>
                  <a:cubicBezTo>
                    <a:pt x="15" y="11"/>
                    <a:pt x="8"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4"/>
            <p:cNvSpPr/>
            <p:nvPr/>
          </p:nvSpPr>
          <p:spPr>
            <a:xfrm>
              <a:off x="1468679" y="198614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54"/>
            <p:cNvSpPr/>
            <p:nvPr/>
          </p:nvSpPr>
          <p:spPr>
            <a:xfrm>
              <a:off x="1468964" y="198595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54"/>
            <p:cNvSpPr/>
            <p:nvPr/>
          </p:nvSpPr>
          <p:spPr>
            <a:xfrm>
              <a:off x="1527008" y="2118853"/>
              <a:ext cx="88322" cy="99360"/>
            </a:xfrm>
            <a:custGeom>
              <a:rect b="b" l="l" r="r" t="t"/>
              <a:pathLst>
                <a:path extrusionOk="0" h="7318" w="6505">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4"/>
            <p:cNvSpPr/>
            <p:nvPr/>
          </p:nvSpPr>
          <p:spPr>
            <a:xfrm>
              <a:off x="1596443" y="2164147"/>
              <a:ext cx="8812" cy="4820"/>
            </a:xfrm>
            <a:custGeom>
              <a:rect b="b" l="l" r="r" t="t"/>
              <a:pathLst>
                <a:path extrusionOk="0" h="355" w="649">
                  <a:moveTo>
                    <a:pt x="648" y="337"/>
                  </a:moveTo>
                  <a:cubicBezTo>
                    <a:pt x="134" y="354"/>
                    <a:pt x="11" y="165"/>
                    <a:pt x="1" y="1"/>
                  </a:cubicBezTo>
                  <a:cubicBezTo>
                    <a:pt x="11" y="165"/>
                    <a:pt x="134" y="354"/>
                    <a:pt x="648" y="3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4"/>
            <p:cNvSpPr/>
            <p:nvPr/>
          </p:nvSpPr>
          <p:spPr>
            <a:xfrm>
              <a:off x="1614230" y="2188587"/>
              <a:ext cx="54" cy="625"/>
            </a:xfrm>
            <a:custGeom>
              <a:rect b="b" l="l" r="r" t="t"/>
              <a:pathLst>
                <a:path extrusionOk="0" h="46" w="4">
                  <a:moveTo>
                    <a:pt x="0" y="0"/>
                  </a:moveTo>
                  <a:cubicBezTo>
                    <a:pt x="4" y="14"/>
                    <a:pt x="4" y="32"/>
                    <a:pt x="4" y="46"/>
                  </a:cubicBezTo>
                  <a:cubicBezTo>
                    <a:pt x="4" y="32"/>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4"/>
            <p:cNvSpPr/>
            <p:nvPr/>
          </p:nvSpPr>
          <p:spPr>
            <a:xfrm>
              <a:off x="1584047" y="2146754"/>
              <a:ext cx="4616" cy="923"/>
            </a:xfrm>
            <a:custGeom>
              <a:rect b="b" l="l" r="r" t="t"/>
              <a:pathLst>
                <a:path extrusionOk="0" h="68" w="340">
                  <a:moveTo>
                    <a:pt x="340" y="60"/>
                  </a:moveTo>
                  <a:cubicBezTo>
                    <a:pt x="200" y="64"/>
                    <a:pt x="67" y="67"/>
                    <a:pt x="0" y="1"/>
                  </a:cubicBezTo>
                  <a:cubicBezTo>
                    <a:pt x="67" y="67"/>
                    <a:pt x="200" y="64"/>
                    <a:pt x="340"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4"/>
            <p:cNvSpPr/>
            <p:nvPr/>
          </p:nvSpPr>
          <p:spPr>
            <a:xfrm>
              <a:off x="1612370" y="2190433"/>
              <a:ext cx="1724" cy="2349"/>
            </a:xfrm>
            <a:custGeom>
              <a:rect b="b" l="l" r="r" t="t"/>
              <a:pathLst>
                <a:path extrusionOk="0" h="173" w="127">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4"/>
            <p:cNvSpPr/>
            <p:nvPr/>
          </p:nvSpPr>
          <p:spPr>
            <a:xfrm>
              <a:off x="1614040" y="2189917"/>
              <a:ext cx="149" cy="530"/>
            </a:xfrm>
            <a:custGeom>
              <a:rect b="b" l="l" r="r" t="t"/>
              <a:pathLst>
                <a:path extrusionOk="0" h="39" w="11">
                  <a:moveTo>
                    <a:pt x="11" y="0"/>
                  </a:moveTo>
                  <a:cubicBezTo>
                    <a:pt x="7" y="11"/>
                    <a:pt x="4" y="25"/>
                    <a:pt x="0" y="39"/>
                  </a:cubicBezTo>
                  <a:cubicBezTo>
                    <a:pt x="4" y="25"/>
                    <a:pt x="7"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4"/>
            <p:cNvSpPr/>
            <p:nvPr/>
          </p:nvSpPr>
          <p:spPr>
            <a:xfrm>
              <a:off x="1529140" y="2128031"/>
              <a:ext cx="163" cy="54"/>
            </a:xfrm>
            <a:custGeom>
              <a:rect b="b" l="l" r="r" t="t"/>
              <a:pathLst>
                <a:path extrusionOk="0" h="4" w="12">
                  <a:moveTo>
                    <a:pt x="11" y="4"/>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4"/>
            <p:cNvSpPr/>
            <p:nvPr/>
          </p:nvSpPr>
          <p:spPr>
            <a:xfrm>
              <a:off x="1614230" y="2189293"/>
              <a:ext cx="54" cy="489"/>
            </a:xfrm>
            <a:custGeom>
              <a:rect b="b" l="l" r="r" t="t"/>
              <a:pathLst>
                <a:path extrusionOk="0" h="36" w="4">
                  <a:moveTo>
                    <a:pt x="4" y="1"/>
                  </a:moveTo>
                  <a:cubicBezTo>
                    <a:pt x="4" y="15"/>
                    <a:pt x="0" y="25"/>
                    <a:pt x="0" y="36"/>
                  </a:cubicBezTo>
                  <a:cubicBezTo>
                    <a:pt x="0"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4"/>
            <p:cNvSpPr/>
            <p:nvPr/>
          </p:nvSpPr>
          <p:spPr>
            <a:xfrm>
              <a:off x="1529425" y="2128126"/>
              <a:ext cx="394" cy="149"/>
            </a:xfrm>
            <a:custGeom>
              <a:rect b="b" l="l" r="r" t="t"/>
              <a:pathLst>
                <a:path extrusionOk="0" h="11" w="29">
                  <a:moveTo>
                    <a:pt x="1" y="0"/>
                  </a:moveTo>
                  <a:lnTo>
                    <a:pt x="29"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54"/>
            <p:cNvSpPr/>
            <p:nvPr/>
          </p:nvSpPr>
          <p:spPr>
            <a:xfrm>
              <a:off x="1575290" y="214080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4"/>
            <p:cNvSpPr/>
            <p:nvPr/>
          </p:nvSpPr>
          <p:spPr>
            <a:xfrm>
              <a:off x="1615085" y="2180983"/>
              <a:ext cx="299" cy="2009"/>
            </a:xfrm>
            <a:custGeom>
              <a:rect b="b" l="l" r="r" t="t"/>
              <a:pathLst>
                <a:path extrusionOk="0" h="148" w="22">
                  <a:moveTo>
                    <a:pt x="21" y="0"/>
                  </a:moveTo>
                  <a:cubicBezTo>
                    <a:pt x="18" y="49"/>
                    <a:pt x="11" y="98"/>
                    <a:pt x="0" y="147"/>
                  </a:cubicBezTo>
                  <a:cubicBezTo>
                    <a:pt x="11" y="98"/>
                    <a:pt x="18" y="49"/>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4"/>
            <p:cNvSpPr/>
            <p:nvPr/>
          </p:nvSpPr>
          <p:spPr>
            <a:xfrm>
              <a:off x="1595493" y="2161391"/>
              <a:ext cx="964" cy="2770"/>
            </a:xfrm>
            <a:custGeom>
              <a:rect b="b" l="l" r="r" t="t"/>
              <a:pathLst>
                <a:path extrusionOk="0" h="204" w="71">
                  <a:moveTo>
                    <a:pt x="1" y="1"/>
                  </a:moveTo>
                  <a:cubicBezTo>
                    <a:pt x="36" y="64"/>
                    <a:pt x="60" y="134"/>
                    <a:pt x="71" y="204"/>
                  </a:cubicBezTo>
                  <a:cubicBezTo>
                    <a:pt x="60" y="134"/>
                    <a:pt x="36" y="6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4"/>
            <p:cNvSpPr/>
            <p:nvPr/>
          </p:nvSpPr>
          <p:spPr>
            <a:xfrm>
              <a:off x="1543736" y="2212822"/>
              <a:ext cx="4711" cy="3775"/>
            </a:xfrm>
            <a:custGeom>
              <a:rect b="b" l="l" r="r" t="t"/>
              <a:pathLst>
                <a:path extrusionOk="0" h="278" w="347">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4"/>
            <p:cNvSpPr/>
            <p:nvPr/>
          </p:nvSpPr>
          <p:spPr>
            <a:xfrm>
              <a:off x="1568542" y="2210324"/>
              <a:ext cx="8092" cy="855"/>
            </a:xfrm>
            <a:custGeom>
              <a:rect b="b" l="l" r="r" t="t"/>
              <a:pathLst>
                <a:path extrusionOk="0" h="63" w="596">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54"/>
            <p:cNvSpPr/>
            <p:nvPr/>
          </p:nvSpPr>
          <p:spPr>
            <a:xfrm>
              <a:off x="1530375" y="2180128"/>
              <a:ext cx="163" cy="244"/>
            </a:xfrm>
            <a:custGeom>
              <a:rect b="b" l="l" r="r" t="t"/>
              <a:pathLst>
                <a:path extrusionOk="0" h="18" w="12">
                  <a:moveTo>
                    <a:pt x="11" y="18"/>
                  </a:moveTo>
                  <a:cubicBezTo>
                    <a:pt x="8" y="11"/>
                    <a:pt x="4" y="7"/>
                    <a:pt x="1" y="0"/>
                  </a:cubicBezTo>
                  <a:cubicBezTo>
                    <a:pt x="4" y="7"/>
                    <a:pt x="8"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4"/>
            <p:cNvSpPr/>
            <p:nvPr/>
          </p:nvSpPr>
          <p:spPr>
            <a:xfrm>
              <a:off x="1527049" y="2176177"/>
              <a:ext cx="2675" cy="3340"/>
            </a:xfrm>
            <a:custGeom>
              <a:rect b="b" l="l" r="r" t="t"/>
              <a:pathLst>
                <a:path extrusionOk="0" h="246" w="197">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4"/>
            <p:cNvSpPr/>
            <p:nvPr/>
          </p:nvSpPr>
          <p:spPr>
            <a:xfrm>
              <a:off x="1540314" y="2216583"/>
              <a:ext cx="3435" cy="1629"/>
            </a:xfrm>
            <a:custGeom>
              <a:rect b="b" l="l" r="r" t="t"/>
              <a:pathLst>
                <a:path extrusionOk="0" h="120" w="253">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4"/>
            <p:cNvSpPr/>
            <p:nvPr/>
          </p:nvSpPr>
          <p:spPr>
            <a:xfrm>
              <a:off x="1530565" y="2180413"/>
              <a:ext cx="353" cy="489"/>
            </a:xfrm>
            <a:custGeom>
              <a:rect b="b" l="l" r="r" t="t"/>
              <a:pathLst>
                <a:path extrusionOk="0" h="36" w="26">
                  <a:moveTo>
                    <a:pt x="25" y="35"/>
                  </a:moveTo>
                  <a:cubicBezTo>
                    <a:pt x="18" y="25"/>
                    <a:pt x="11" y="11"/>
                    <a:pt x="1" y="0"/>
                  </a:cubicBezTo>
                  <a:cubicBezTo>
                    <a:pt x="11" y="11"/>
                    <a:pt x="18" y="25"/>
                    <a:pt x="25"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4"/>
            <p:cNvSpPr/>
            <p:nvPr/>
          </p:nvSpPr>
          <p:spPr>
            <a:xfrm>
              <a:off x="1540260" y="2217819"/>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4"/>
            <p:cNvSpPr/>
            <p:nvPr/>
          </p:nvSpPr>
          <p:spPr>
            <a:xfrm>
              <a:off x="1540124" y="2216149"/>
              <a:ext cx="109" cy="1018"/>
            </a:xfrm>
            <a:custGeom>
              <a:rect b="b" l="l" r="r" t="t"/>
              <a:pathLst>
                <a:path extrusionOk="0" h="75" w="8">
                  <a:moveTo>
                    <a:pt x="0" y="1"/>
                  </a:moveTo>
                  <a:cubicBezTo>
                    <a:pt x="4" y="25"/>
                    <a:pt x="4" y="50"/>
                    <a:pt x="7" y="74"/>
                  </a:cubicBezTo>
                  <a:cubicBezTo>
                    <a:pt x="7" y="50"/>
                    <a:pt x="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4"/>
            <p:cNvSpPr/>
            <p:nvPr/>
          </p:nvSpPr>
          <p:spPr>
            <a:xfrm>
              <a:off x="1540219" y="2217289"/>
              <a:ext cx="54" cy="258"/>
            </a:xfrm>
            <a:custGeom>
              <a:rect b="b" l="l" r="r" t="t"/>
              <a:pathLst>
                <a:path extrusionOk="0" h="19" w="4">
                  <a:moveTo>
                    <a:pt x="4" y="1"/>
                  </a:moveTo>
                  <a:cubicBezTo>
                    <a:pt x="0" y="8"/>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4"/>
            <p:cNvSpPr/>
            <p:nvPr/>
          </p:nvSpPr>
          <p:spPr>
            <a:xfrm>
              <a:off x="1533512" y="2195335"/>
              <a:ext cx="869" cy="2675"/>
            </a:xfrm>
            <a:custGeom>
              <a:rect b="b" l="l" r="r" t="t"/>
              <a:pathLst>
                <a:path extrusionOk="0" h="197" w="64">
                  <a:moveTo>
                    <a:pt x="60" y="0"/>
                  </a:moveTo>
                  <a:cubicBezTo>
                    <a:pt x="64" y="70"/>
                    <a:pt x="43" y="140"/>
                    <a:pt x="1" y="196"/>
                  </a:cubicBezTo>
                  <a:cubicBezTo>
                    <a:pt x="43" y="140"/>
                    <a:pt x="64" y="70"/>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4"/>
            <p:cNvSpPr/>
            <p:nvPr/>
          </p:nvSpPr>
          <p:spPr>
            <a:xfrm>
              <a:off x="1530090" y="21798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4"/>
            <p:cNvSpPr/>
            <p:nvPr/>
          </p:nvSpPr>
          <p:spPr>
            <a:xfrm>
              <a:off x="1543355" y="2216108"/>
              <a:ext cx="1100" cy="720"/>
            </a:xfrm>
            <a:custGeom>
              <a:rect b="b" l="l" r="r" t="t"/>
              <a:pathLst>
                <a:path extrusionOk="0" h="53" w="81">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4"/>
            <p:cNvSpPr/>
            <p:nvPr/>
          </p:nvSpPr>
          <p:spPr>
            <a:xfrm>
              <a:off x="1579281" y="2208980"/>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4"/>
            <p:cNvSpPr/>
            <p:nvPr/>
          </p:nvSpPr>
          <p:spPr>
            <a:xfrm>
              <a:off x="1579376" y="2208641"/>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54"/>
            <p:cNvSpPr/>
            <p:nvPr/>
          </p:nvSpPr>
          <p:spPr>
            <a:xfrm>
              <a:off x="1576620" y="2210786"/>
              <a:ext cx="2105" cy="122"/>
            </a:xfrm>
            <a:custGeom>
              <a:rect b="b" l="l" r="r" t="t"/>
              <a:pathLst>
                <a:path extrusionOk="0" h="9" w="155">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4"/>
            <p:cNvSpPr/>
            <p:nvPr/>
          </p:nvSpPr>
          <p:spPr>
            <a:xfrm>
              <a:off x="1595588" y="2189958"/>
              <a:ext cx="5621" cy="1018"/>
            </a:xfrm>
            <a:custGeom>
              <a:rect b="b" l="l" r="r" t="t"/>
              <a:pathLst>
                <a:path extrusionOk="0" h="75" w="414">
                  <a:moveTo>
                    <a:pt x="414" y="1"/>
                  </a:moveTo>
                  <a:cubicBezTo>
                    <a:pt x="263" y="1"/>
                    <a:pt x="116" y="15"/>
                    <a:pt x="1" y="74"/>
                  </a:cubicBezTo>
                  <a:cubicBezTo>
                    <a:pt x="116" y="15"/>
                    <a:pt x="263" y="4"/>
                    <a:pt x="4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4"/>
            <p:cNvSpPr/>
            <p:nvPr/>
          </p:nvSpPr>
          <p:spPr>
            <a:xfrm>
              <a:off x="1611609" y="2192768"/>
              <a:ext cx="774" cy="299"/>
            </a:xfrm>
            <a:custGeom>
              <a:rect b="b" l="l" r="r" t="t"/>
              <a:pathLst>
                <a:path extrusionOk="0" h="22" w="57">
                  <a:moveTo>
                    <a:pt x="57" y="0"/>
                  </a:moveTo>
                  <a:cubicBezTo>
                    <a:pt x="39" y="11"/>
                    <a:pt x="18" y="18"/>
                    <a:pt x="1" y="21"/>
                  </a:cubicBezTo>
                  <a:cubicBezTo>
                    <a:pt x="15" y="21"/>
                    <a:pt x="29" y="18"/>
                    <a:pt x="43" y="11"/>
                  </a:cubicBezTo>
                  <a:lnTo>
                    <a:pt x="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4"/>
            <p:cNvSpPr/>
            <p:nvPr/>
          </p:nvSpPr>
          <p:spPr>
            <a:xfrm>
              <a:off x="1579526" y="220826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4"/>
            <p:cNvSpPr/>
            <p:nvPr/>
          </p:nvSpPr>
          <p:spPr>
            <a:xfrm>
              <a:off x="1612180" y="2192619"/>
              <a:ext cx="394" cy="258"/>
            </a:xfrm>
            <a:custGeom>
              <a:rect b="b" l="l" r="r" t="t"/>
              <a:pathLst>
                <a:path extrusionOk="0" h="19" w="29">
                  <a:moveTo>
                    <a:pt x="29" y="1"/>
                  </a:moveTo>
                  <a:lnTo>
                    <a:pt x="29" y="1"/>
                  </a:lnTo>
                  <a:cubicBezTo>
                    <a:pt x="18" y="8"/>
                    <a:pt x="8" y="15"/>
                    <a:pt x="1" y="18"/>
                  </a:cubicBezTo>
                  <a:lnTo>
                    <a:pt x="15" y="1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4"/>
            <p:cNvSpPr/>
            <p:nvPr/>
          </p:nvSpPr>
          <p:spPr>
            <a:xfrm>
              <a:off x="1575385" y="2210636"/>
              <a:ext cx="1724" cy="204"/>
            </a:xfrm>
            <a:custGeom>
              <a:rect b="b" l="l" r="r" t="t"/>
              <a:pathLst>
                <a:path extrusionOk="0" h="15" w="127">
                  <a:moveTo>
                    <a:pt x="1" y="1"/>
                  </a:moveTo>
                  <a:lnTo>
                    <a:pt x="92" y="11"/>
                  </a:lnTo>
                  <a:lnTo>
                    <a:pt x="127" y="15"/>
                  </a:lnTo>
                  <a:lnTo>
                    <a:pt x="127" y="15"/>
                  </a:ln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4"/>
            <p:cNvSpPr/>
            <p:nvPr/>
          </p:nvSpPr>
          <p:spPr>
            <a:xfrm>
              <a:off x="1438877" y="2046607"/>
              <a:ext cx="93508" cy="136291"/>
            </a:xfrm>
            <a:custGeom>
              <a:rect b="b" l="l" r="r" t="t"/>
              <a:pathLst>
                <a:path extrusionOk="0" h="10038" w="6887">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4"/>
            <p:cNvSpPr/>
            <p:nvPr/>
          </p:nvSpPr>
          <p:spPr>
            <a:xfrm>
              <a:off x="1518685" y="2074223"/>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4"/>
            <p:cNvSpPr/>
            <p:nvPr/>
          </p:nvSpPr>
          <p:spPr>
            <a:xfrm>
              <a:off x="1517545" y="2074549"/>
              <a:ext cx="299" cy="163"/>
            </a:xfrm>
            <a:custGeom>
              <a:rect b="b" l="l" r="r" t="t"/>
              <a:pathLst>
                <a:path extrusionOk="0" h="12" w="22">
                  <a:moveTo>
                    <a:pt x="0" y="1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4"/>
            <p:cNvSpPr/>
            <p:nvPr/>
          </p:nvSpPr>
          <p:spPr>
            <a:xfrm>
              <a:off x="1518305" y="2074318"/>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4"/>
            <p:cNvSpPr/>
            <p:nvPr/>
          </p:nvSpPr>
          <p:spPr>
            <a:xfrm>
              <a:off x="1517110" y="207479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4"/>
            <p:cNvSpPr/>
            <p:nvPr/>
          </p:nvSpPr>
          <p:spPr>
            <a:xfrm>
              <a:off x="1516594" y="2075024"/>
              <a:ext cx="434" cy="353"/>
            </a:xfrm>
            <a:custGeom>
              <a:rect b="b" l="l" r="r" t="t"/>
              <a:pathLst>
                <a:path extrusionOk="0" h="26" w="32">
                  <a:moveTo>
                    <a:pt x="0" y="25"/>
                  </a:moveTo>
                  <a:cubicBezTo>
                    <a:pt x="11" y="15"/>
                    <a:pt x="21" y="8"/>
                    <a:pt x="32" y="1"/>
                  </a:cubicBezTo>
                  <a:cubicBezTo>
                    <a:pt x="21" y="8"/>
                    <a:pt x="11"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4"/>
            <p:cNvSpPr/>
            <p:nvPr/>
          </p:nvSpPr>
          <p:spPr>
            <a:xfrm>
              <a:off x="1519065" y="207422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4"/>
            <p:cNvSpPr/>
            <p:nvPr/>
          </p:nvSpPr>
          <p:spPr>
            <a:xfrm>
              <a:off x="1504184" y="2079356"/>
              <a:ext cx="2349" cy="964"/>
            </a:xfrm>
            <a:custGeom>
              <a:rect b="b" l="l" r="r" t="t"/>
              <a:pathLst>
                <a:path extrusionOk="0" h="71" w="173">
                  <a:moveTo>
                    <a:pt x="1" y="70"/>
                  </a:moveTo>
                  <a:cubicBezTo>
                    <a:pt x="60" y="49"/>
                    <a:pt x="120" y="28"/>
                    <a:pt x="172" y="0"/>
                  </a:cubicBezTo>
                  <a:cubicBezTo>
                    <a:pt x="120" y="28"/>
                    <a:pt x="60" y="49"/>
                    <a:pt x="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4"/>
            <p:cNvSpPr/>
            <p:nvPr/>
          </p:nvSpPr>
          <p:spPr>
            <a:xfrm>
              <a:off x="1517925" y="2074413"/>
              <a:ext cx="299" cy="109"/>
            </a:xfrm>
            <a:custGeom>
              <a:rect b="b" l="l" r="r" t="t"/>
              <a:pathLst>
                <a:path extrusionOk="0" h="8" w="22">
                  <a:moveTo>
                    <a:pt x="0" y="7"/>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4"/>
            <p:cNvSpPr/>
            <p:nvPr/>
          </p:nvSpPr>
          <p:spPr>
            <a:xfrm>
              <a:off x="1522052" y="2182355"/>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4"/>
            <p:cNvSpPr/>
            <p:nvPr/>
          </p:nvSpPr>
          <p:spPr>
            <a:xfrm>
              <a:off x="1518305" y="2072988"/>
              <a:ext cx="394" cy="394"/>
            </a:xfrm>
            <a:custGeom>
              <a:rect b="b" l="l" r="r" t="t"/>
              <a:pathLst>
                <a:path extrusionOk="0" h="29" w="29">
                  <a:moveTo>
                    <a:pt x="28" y="28"/>
                  </a:moveTo>
                  <a:cubicBezTo>
                    <a:pt x="18" y="21"/>
                    <a:pt x="11" y="11"/>
                    <a:pt x="0" y="0"/>
                  </a:cubicBezTo>
                  <a:cubicBezTo>
                    <a:pt x="11" y="11"/>
                    <a:pt x="18" y="21"/>
                    <a:pt x="28"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54"/>
            <p:cNvSpPr/>
            <p:nvPr/>
          </p:nvSpPr>
          <p:spPr>
            <a:xfrm>
              <a:off x="1485176" y="204622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4"/>
            <p:cNvSpPr/>
            <p:nvPr/>
          </p:nvSpPr>
          <p:spPr>
            <a:xfrm>
              <a:off x="1485692"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4"/>
            <p:cNvSpPr/>
            <p:nvPr/>
          </p:nvSpPr>
          <p:spPr>
            <a:xfrm>
              <a:off x="1486411" y="204626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4"/>
            <p:cNvSpPr/>
            <p:nvPr/>
          </p:nvSpPr>
          <p:spPr>
            <a:xfrm>
              <a:off x="1486982"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4"/>
            <p:cNvSpPr/>
            <p:nvPr/>
          </p:nvSpPr>
          <p:spPr>
            <a:xfrm>
              <a:off x="1486506" y="2046322"/>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4"/>
            <p:cNvSpPr/>
            <p:nvPr/>
          </p:nvSpPr>
          <p:spPr>
            <a:xfrm>
              <a:off x="1486792" y="204641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4"/>
            <p:cNvSpPr/>
            <p:nvPr/>
          </p:nvSpPr>
          <p:spPr>
            <a:xfrm>
              <a:off x="1486887"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4"/>
            <p:cNvSpPr/>
            <p:nvPr/>
          </p:nvSpPr>
          <p:spPr>
            <a:xfrm>
              <a:off x="1517965" y="2072513"/>
              <a:ext cx="299" cy="434"/>
            </a:xfrm>
            <a:custGeom>
              <a:rect b="b" l="l" r="r" t="t"/>
              <a:pathLst>
                <a:path extrusionOk="0" h="32" w="22">
                  <a:moveTo>
                    <a:pt x="22" y="32"/>
                  </a:moveTo>
                  <a:cubicBezTo>
                    <a:pt x="15" y="21"/>
                    <a:pt x="8" y="11"/>
                    <a:pt x="1" y="0"/>
                  </a:cubicBezTo>
                  <a:cubicBezTo>
                    <a:pt x="8" y="11"/>
                    <a:pt x="15" y="21"/>
                    <a:pt x="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4"/>
            <p:cNvSpPr/>
            <p:nvPr/>
          </p:nvSpPr>
          <p:spPr>
            <a:xfrm>
              <a:off x="1484171" y="204626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4"/>
            <p:cNvSpPr/>
            <p:nvPr/>
          </p:nvSpPr>
          <p:spPr>
            <a:xfrm>
              <a:off x="1485407"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54"/>
            <p:cNvSpPr/>
            <p:nvPr/>
          </p:nvSpPr>
          <p:spPr>
            <a:xfrm>
              <a:off x="1483655" y="204636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4"/>
            <p:cNvSpPr/>
            <p:nvPr/>
          </p:nvSpPr>
          <p:spPr>
            <a:xfrm>
              <a:off x="1482800" y="2046417"/>
              <a:ext cx="584" cy="109"/>
            </a:xfrm>
            <a:custGeom>
              <a:rect b="b" l="l" r="r" t="t"/>
              <a:pathLst>
                <a:path extrusionOk="0" h="8" w="43">
                  <a:moveTo>
                    <a:pt x="0" y="7"/>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4"/>
            <p:cNvSpPr/>
            <p:nvPr/>
          </p:nvSpPr>
          <p:spPr>
            <a:xfrm>
              <a:off x="1519201" y="2073789"/>
              <a:ext cx="543" cy="353"/>
            </a:xfrm>
            <a:custGeom>
              <a:rect b="b" l="l" r="r" t="t"/>
              <a:pathLst>
                <a:path extrusionOk="0" h="26" w="40">
                  <a:moveTo>
                    <a:pt x="39" y="25"/>
                  </a:moveTo>
                  <a:cubicBezTo>
                    <a:pt x="25" y="18"/>
                    <a:pt x="15" y="8"/>
                    <a:pt x="1" y="1"/>
                  </a:cubicBezTo>
                  <a:cubicBezTo>
                    <a:pt x="15" y="8"/>
                    <a:pt x="25" y="18"/>
                    <a:pt x="3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4"/>
            <p:cNvSpPr/>
            <p:nvPr/>
          </p:nvSpPr>
          <p:spPr>
            <a:xfrm>
              <a:off x="1510606" y="2062248"/>
              <a:ext cx="1249" cy="299"/>
            </a:xfrm>
            <a:custGeom>
              <a:rect b="b" l="l" r="r" t="t"/>
              <a:pathLst>
                <a:path extrusionOk="0" h="22" w="92">
                  <a:moveTo>
                    <a:pt x="0" y="0"/>
                  </a:moveTo>
                  <a:cubicBezTo>
                    <a:pt x="32" y="0"/>
                    <a:pt x="63" y="7"/>
                    <a:pt x="91" y="21"/>
                  </a:cubicBezTo>
                  <a:cubicBezTo>
                    <a:pt x="63" y="7"/>
                    <a:pt x="32"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4"/>
            <p:cNvSpPr/>
            <p:nvPr/>
          </p:nvSpPr>
          <p:spPr>
            <a:xfrm>
              <a:off x="1518726" y="2073463"/>
              <a:ext cx="448" cy="299"/>
            </a:xfrm>
            <a:custGeom>
              <a:rect b="b" l="l" r="r" t="t"/>
              <a:pathLst>
                <a:path extrusionOk="0" h="22" w="33">
                  <a:moveTo>
                    <a:pt x="32" y="21"/>
                  </a:moveTo>
                  <a:cubicBezTo>
                    <a:pt x="22" y="14"/>
                    <a:pt x="11" y="7"/>
                    <a:pt x="1" y="0"/>
                  </a:cubicBezTo>
                  <a:cubicBezTo>
                    <a:pt x="11" y="7"/>
                    <a:pt x="22" y="14"/>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4"/>
            <p:cNvSpPr/>
            <p:nvPr/>
          </p:nvSpPr>
          <p:spPr>
            <a:xfrm>
              <a:off x="1484646" y="204626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4"/>
            <p:cNvSpPr/>
            <p:nvPr/>
          </p:nvSpPr>
          <p:spPr>
            <a:xfrm>
              <a:off x="1486642" y="2046362"/>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4"/>
            <p:cNvSpPr/>
            <p:nvPr/>
          </p:nvSpPr>
          <p:spPr>
            <a:xfrm>
              <a:off x="1526003" y="2172945"/>
              <a:ext cx="394" cy="299"/>
            </a:xfrm>
            <a:custGeom>
              <a:rect b="b" l="l" r="r" t="t"/>
              <a:pathLst>
                <a:path extrusionOk="0" h="22" w="29">
                  <a:moveTo>
                    <a:pt x="29" y="1"/>
                  </a:moveTo>
                  <a:cubicBezTo>
                    <a:pt x="18" y="8"/>
                    <a:pt x="11" y="15"/>
                    <a:pt x="1" y="22"/>
                  </a:cubicBezTo>
                  <a:cubicBezTo>
                    <a:pt x="11" y="15"/>
                    <a:pt x="18" y="8"/>
                    <a:pt x="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4"/>
            <p:cNvSpPr/>
            <p:nvPr/>
          </p:nvSpPr>
          <p:spPr>
            <a:xfrm>
              <a:off x="1525677" y="2173325"/>
              <a:ext cx="299" cy="353"/>
            </a:xfrm>
            <a:custGeom>
              <a:rect b="b" l="l" r="r" t="t"/>
              <a:pathLst>
                <a:path extrusionOk="0" h="26" w="22">
                  <a:moveTo>
                    <a:pt x="0" y="25"/>
                  </a:moveTo>
                  <a:cubicBezTo>
                    <a:pt x="7" y="15"/>
                    <a:pt x="14" y="8"/>
                    <a:pt x="21" y="1"/>
                  </a:cubicBezTo>
                  <a:cubicBezTo>
                    <a:pt x="14" y="8"/>
                    <a:pt x="7"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54"/>
            <p:cNvSpPr/>
            <p:nvPr/>
          </p:nvSpPr>
          <p:spPr>
            <a:xfrm>
              <a:off x="1529425" y="21325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4"/>
            <p:cNvSpPr/>
            <p:nvPr/>
          </p:nvSpPr>
          <p:spPr>
            <a:xfrm>
              <a:off x="1527714" y="2129212"/>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4"/>
            <p:cNvSpPr/>
            <p:nvPr/>
          </p:nvSpPr>
          <p:spPr>
            <a:xfrm>
              <a:off x="1527049" y="212778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54"/>
            <p:cNvSpPr/>
            <p:nvPr/>
          </p:nvSpPr>
          <p:spPr>
            <a:xfrm>
              <a:off x="1527388" y="2128452"/>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54"/>
            <p:cNvSpPr/>
            <p:nvPr/>
          </p:nvSpPr>
          <p:spPr>
            <a:xfrm>
              <a:off x="1525202" y="2175661"/>
              <a:ext cx="54" cy="339"/>
            </a:xfrm>
            <a:custGeom>
              <a:rect b="b" l="l" r="r" t="t"/>
              <a:pathLst>
                <a:path extrusionOk="0" h="25" w="4">
                  <a:moveTo>
                    <a:pt x="0" y="0"/>
                  </a:moveTo>
                  <a:lnTo>
                    <a:pt x="0" y="25"/>
                  </a:lnTo>
                  <a:cubicBezTo>
                    <a:pt x="4"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4"/>
            <p:cNvSpPr/>
            <p:nvPr/>
          </p:nvSpPr>
          <p:spPr>
            <a:xfrm>
              <a:off x="1525243" y="2176041"/>
              <a:ext cx="14" cy="394"/>
            </a:xfrm>
            <a:custGeom>
              <a:rect b="b" l="l" r="r" t="t"/>
              <a:pathLst>
                <a:path extrusionOk="0" h="29" w="1">
                  <a:moveTo>
                    <a:pt x="1" y="0"/>
                  </a:moveTo>
                  <a:cubicBezTo>
                    <a:pt x="1" y="11"/>
                    <a:pt x="1" y="21"/>
                    <a:pt x="1" y="28"/>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54"/>
            <p:cNvSpPr/>
            <p:nvPr/>
          </p:nvSpPr>
          <p:spPr>
            <a:xfrm>
              <a:off x="1528094" y="2129973"/>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54"/>
            <p:cNvSpPr/>
            <p:nvPr/>
          </p:nvSpPr>
          <p:spPr>
            <a:xfrm>
              <a:off x="1525243" y="2174615"/>
              <a:ext cx="68" cy="434"/>
            </a:xfrm>
            <a:custGeom>
              <a:rect b="b" l="l" r="r" t="t"/>
              <a:pathLst>
                <a:path extrusionOk="0" h="32" w="5">
                  <a:moveTo>
                    <a:pt x="4" y="0"/>
                  </a:moveTo>
                  <a:cubicBezTo>
                    <a:pt x="4" y="11"/>
                    <a:pt x="1" y="21"/>
                    <a:pt x="1" y="32"/>
                  </a:cubicBezTo>
                  <a:cubicBezTo>
                    <a:pt x="1"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54"/>
            <p:cNvSpPr/>
            <p:nvPr/>
          </p:nvSpPr>
          <p:spPr>
            <a:xfrm>
              <a:off x="1525297" y="2174181"/>
              <a:ext cx="149" cy="394"/>
            </a:xfrm>
            <a:custGeom>
              <a:rect b="b" l="l" r="r" t="t"/>
              <a:pathLst>
                <a:path extrusionOk="0" h="29" w="11">
                  <a:moveTo>
                    <a:pt x="11" y="1"/>
                  </a:moveTo>
                  <a:cubicBezTo>
                    <a:pt x="7" y="8"/>
                    <a:pt x="4" y="18"/>
                    <a:pt x="0" y="29"/>
                  </a:cubicBezTo>
                  <a:cubicBezTo>
                    <a:pt x="4" y="18"/>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54"/>
            <p:cNvSpPr/>
            <p:nvPr/>
          </p:nvSpPr>
          <p:spPr>
            <a:xfrm>
              <a:off x="1525433" y="2173706"/>
              <a:ext cx="204" cy="448"/>
            </a:xfrm>
            <a:custGeom>
              <a:rect b="b" l="l" r="r" t="t"/>
              <a:pathLst>
                <a:path extrusionOk="0" h="33" w="15">
                  <a:moveTo>
                    <a:pt x="15" y="1"/>
                  </a:moveTo>
                  <a:cubicBezTo>
                    <a:pt x="11" y="11"/>
                    <a:pt x="4" y="22"/>
                    <a:pt x="1" y="32"/>
                  </a:cubicBezTo>
                  <a:cubicBezTo>
                    <a:pt x="4" y="22"/>
                    <a:pt x="11" y="11"/>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4"/>
            <p:cNvSpPr/>
            <p:nvPr/>
          </p:nvSpPr>
          <p:spPr>
            <a:xfrm>
              <a:off x="1528950" y="2131683"/>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54"/>
            <p:cNvSpPr/>
            <p:nvPr/>
          </p:nvSpPr>
          <p:spPr>
            <a:xfrm>
              <a:off x="1525202" y="2175131"/>
              <a:ext cx="54" cy="448"/>
            </a:xfrm>
            <a:custGeom>
              <a:rect b="b" l="l" r="r" t="t"/>
              <a:pathLst>
                <a:path extrusionOk="0" h="33" w="4">
                  <a:moveTo>
                    <a:pt x="0" y="1"/>
                  </a:moveTo>
                  <a:lnTo>
                    <a:pt x="0" y="32"/>
                  </a:lnTo>
                  <a:cubicBezTo>
                    <a:pt x="0" y="22"/>
                    <a:pt x="4"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54"/>
            <p:cNvSpPr/>
            <p:nvPr/>
          </p:nvSpPr>
          <p:spPr>
            <a:xfrm>
              <a:off x="1528529" y="2130787"/>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4"/>
            <p:cNvSpPr/>
            <p:nvPr/>
          </p:nvSpPr>
          <p:spPr>
            <a:xfrm>
              <a:off x="1499201" y="1953967"/>
              <a:ext cx="99781" cy="84031"/>
            </a:xfrm>
            <a:custGeom>
              <a:rect b="b" l="l" r="r" t="t"/>
              <a:pathLst>
                <a:path extrusionOk="0" h="6189" w="7349">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4"/>
            <p:cNvSpPr/>
            <p:nvPr/>
          </p:nvSpPr>
          <p:spPr>
            <a:xfrm>
              <a:off x="1578575" y="2011862"/>
              <a:ext cx="4915" cy="1385"/>
            </a:xfrm>
            <a:custGeom>
              <a:rect b="b" l="l" r="r" t="t"/>
              <a:pathLst>
                <a:path extrusionOk="0" h="102" w="362">
                  <a:moveTo>
                    <a:pt x="0" y="102"/>
                  </a:moveTo>
                  <a:cubicBezTo>
                    <a:pt x="105" y="28"/>
                    <a:pt x="235" y="0"/>
                    <a:pt x="361" y="28"/>
                  </a:cubicBezTo>
                  <a:cubicBezTo>
                    <a:pt x="235" y="0"/>
                    <a:pt x="105" y="28"/>
                    <a:pt x="0"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54"/>
            <p:cNvSpPr/>
            <p:nvPr/>
          </p:nvSpPr>
          <p:spPr>
            <a:xfrm>
              <a:off x="1547062" y="2032676"/>
              <a:ext cx="489" cy="774"/>
            </a:xfrm>
            <a:custGeom>
              <a:rect b="b" l="l" r="r" t="t"/>
              <a:pathLst>
                <a:path extrusionOk="0" h="57" w="36">
                  <a:moveTo>
                    <a:pt x="35" y="57"/>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4"/>
            <p:cNvSpPr/>
            <p:nvPr/>
          </p:nvSpPr>
          <p:spPr>
            <a:xfrm>
              <a:off x="1557381" y="2036817"/>
              <a:ext cx="625" cy="339"/>
            </a:xfrm>
            <a:custGeom>
              <a:rect b="b" l="l" r="r" t="t"/>
              <a:pathLst>
                <a:path extrusionOk="0" h="25" w="46">
                  <a:moveTo>
                    <a:pt x="0" y="0"/>
                  </a:moveTo>
                  <a:cubicBezTo>
                    <a:pt x="14" y="7"/>
                    <a:pt x="28" y="14"/>
                    <a:pt x="39" y="21"/>
                  </a:cubicBezTo>
                  <a:lnTo>
                    <a:pt x="46" y="25"/>
                  </a:lnTo>
                  <a:lnTo>
                    <a:pt x="39" y="21"/>
                  </a:lnTo>
                  <a:cubicBezTo>
                    <a:pt x="28" y="14"/>
                    <a:pt x="1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4"/>
            <p:cNvSpPr/>
            <p:nvPr/>
          </p:nvSpPr>
          <p:spPr>
            <a:xfrm>
              <a:off x="1592316" y="2006960"/>
              <a:ext cx="1100" cy="1684"/>
            </a:xfrm>
            <a:custGeom>
              <a:rect b="b" l="l" r="r" t="t"/>
              <a:pathLst>
                <a:path extrusionOk="0" h="124" w="81">
                  <a:moveTo>
                    <a:pt x="74" y="15"/>
                  </a:moveTo>
                  <a:cubicBezTo>
                    <a:pt x="56" y="57"/>
                    <a:pt x="32" y="92"/>
                    <a:pt x="0" y="123"/>
                  </a:cubicBezTo>
                  <a:cubicBezTo>
                    <a:pt x="32" y="92"/>
                    <a:pt x="56" y="57"/>
                    <a:pt x="74" y="15"/>
                  </a:cubicBezTo>
                  <a:lnTo>
                    <a:pt x="81" y="1"/>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54"/>
            <p:cNvSpPr/>
            <p:nvPr/>
          </p:nvSpPr>
          <p:spPr>
            <a:xfrm>
              <a:off x="1547537" y="2033436"/>
              <a:ext cx="2009" cy="2634"/>
            </a:xfrm>
            <a:custGeom>
              <a:rect b="b" l="l" r="r" t="t"/>
              <a:pathLst>
                <a:path extrusionOk="0" h="194" w="148">
                  <a:moveTo>
                    <a:pt x="0" y="1"/>
                  </a:moveTo>
                  <a:cubicBezTo>
                    <a:pt x="39" y="71"/>
                    <a:pt x="88" y="137"/>
                    <a:pt x="147" y="193"/>
                  </a:cubicBezTo>
                  <a:cubicBezTo>
                    <a:pt x="88" y="137"/>
                    <a:pt x="39" y="7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54"/>
            <p:cNvSpPr/>
            <p:nvPr/>
          </p:nvSpPr>
          <p:spPr>
            <a:xfrm>
              <a:off x="1546397" y="2031576"/>
              <a:ext cx="530" cy="869"/>
            </a:xfrm>
            <a:custGeom>
              <a:rect b="b" l="l" r="r" t="t"/>
              <a:pathLst>
                <a:path extrusionOk="0" h="64" w="39">
                  <a:moveTo>
                    <a:pt x="0" y="1"/>
                  </a:moveTo>
                  <a:lnTo>
                    <a:pt x="0" y="1"/>
                  </a:lnTo>
                  <a:cubicBezTo>
                    <a:pt x="14" y="26"/>
                    <a:pt x="28" y="43"/>
                    <a:pt x="39" y="64"/>
                  </a:cubicBezTo>
                  <a:cubicBezTo>
                    <a:pt x="28" y="43"/>
                    <a:pt x="14"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4"/>
            <p:cNvSpPr/>
            <p:nvPr/>
          </p:nvSpPr>
          <p:spPr>
            <a:xfrm>
              <a:off x="1545582" y="2030544"/>
              <a:ext cx="679" cy="910"/>
            </a:xfrm>
            <a:custGeom>
              <a:rect b="b" l="l" r="r" t="t"/>
              <a:pathLst>
                <a:path extrusionOk="0" h="67" w="50">
                  <a:moveTo>
                    <a:pt x="1" y="0"/>
                  </a:moveTo>
                  <a:cubicBezTo>
                    <a:pt x="18" y="21"/>
                    <a:pt x="36" y="46"/>
                    <a:pt x="50" y="66"/>
                  </a:cubicBezTo>
                  <a:cubicBezTo>
                    <a:pt x="36" y="42"/>
                    <a:pt x="18"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54"/>
            <p:cNvSpPr/>
            <p:nvPr/>
          </p:nvSpPr>
          <p:spPr>
            <a:xfrm>
              <a:off x="1544822" y="2029580"/>
              <a:ext cx="774" cy="923"/>
            </a:xfrm>
            <a:custGeom>
              <a:rect b="b" l="l" r="r" t="t"/>
              <a:pathLst>
                <a:path extrusionOk="0" h="68" w="57">
                  <a:moveTo>
                    <a:pt x="1" y="1"/>
                  </a:moveTo>
                  <a:cubicBezTo>
                    <a:pt x="18" y="25"/>
                    <a:pt x="39" y="50"/>
                    <a:pt x="57" y="67"/>
                  </a:cubicBezTo>
                  <a:cubicBezTo>
                    <a:pt x="39" y="46"/>
                    <a:pt x="22"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4"/>
            <p:cNvSpPr/>
            <p:nvPr/>
          </p:nvSpPr>
          <p:spPr>
            <a:xfrm>
              <a:off x="1506941" y="1960376"/>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4"/>
            <p:cNvSpPr/>
            <p:nvPr/>
          </p:nvSpPr>
          <p:spPr>
            <a:xfrm>
              <a:off x="1508651" y="1958434"/>
              <a:ext cx="109" cy="109"/>
            </a:xfrm>
            <a:custGeom>
              <a:rect b="b" l="l" r="r" t="t"/>
              <a:pathLst>
                <a:path extrusionOk="0" h="8" w="8">
                  <a:moveTo>
                    <a:pt x="8" y="0"/>
                  </a:moveTo>
                  <a:lnTo>
                    <a:pt x="1" y="7"/>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54"/>
            <p:cNvSpPr/>
            <p:nvPr/>
          </p:nvSpPr>
          <p:spPr>
            <a:xfrm>
              <a:off x="1508271" y="1958624"/>
              <a:ext cx="299" cy="299"/>
            </a:xfrm>
            <a:custGeom>
              <a:rect b="b" l="l" r="r" t="t"/>
              <a:pathLst>
                <a:path extrusionOk="0" h="22" w="22">
                  <a:moveTo>
                    <a:pt x="1" y="21"/>
                  </a:moveTo>
                  <a:cubicBezTo>
                    <a:pt x="8" y="14"/>
                    <a:pt x="15" y="7"/>
                    <a:pt x="22" y="0"/>
                  </a:cubicBezTo>
                  <a:cubicBezTo>
                    <a:pt x="15" y="7"/>
                    <a:pt x="8"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4"/>
            <p:cNvSpPr/>
            <p:nvPr/>
          </p:nvSpPr>
          <p:spPr>
            <a:xfrm>
              <a:off x="1507280" y="1990084"/>
              <a:ext cx="3096" cy="1086"/>
            </a:xfrm>
            <a:custGeom>
              <a:rect b="b" l="l" r="r" t="t"/>
              <a:pathLst>
                <a:path extrusionOk="0" h="80" w="228">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54"/>
            <p:cNvSpPr/>
            <p:nvPr/>
          </p:nvSpPr>
          <p:spPr>
            <a:xfrm>
              <a:off x="1614271" y="1998868"/>
              <a:ext cx="28730" cy="30970"/>
            </a:xfrm>
            <a:custGeom>
              <a:rect b="b" l="l" r="r" t="t"/>
              <a:pathLst>
                <a:path extrusionOk="0" h="2281" w="2116">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54"/>
            <p:cNvSpPr/>
            <p:nvPr/>
          </p:nvSpPr>
          <p:spPr>
            <a:xfrm>
              <a:off x="1636321"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4"/>
            <p:cNvSpPr/>
            <p:nvPr/>
          </p:nvSpPr>
          <p:spPr>
            <a:xfrm>
              <a:off x="1639185" y="202444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54"/>
            <p:cNvSpPr/>
            <p:nvPr/>
          </p:nvSpPr>
          <p:spPr>
            <a:xfrm>
              <a:off x="1636796"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54"/>
            <p:cNvSpPr/>
            <p:nvPr/>
          </p:nvSpPr>
          <p:spPr>
            <a:xfrm>
              <a:off x="1638900" y="2024312"/>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4"/>
            <p:cNvSpPr/>
            <p:nvPr/>
          </p:nvSpPr>
          <p:spPr>
            <a:xfrm>
              <a:off x="1626871" y="202963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54"/>
            <p:cNvSpPr/>
            <p:nvPr/>
          </p:nvSpPr>
          <p:spPr>
            <a:xfrm>
              <a:off x="1639471" y="20245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54"/>
            <p:cNvSpPr/>
            <p:nvPr/>
          </p:nvSpPr>
          <p:spPr>
            <a:xfrm>
              <a:off x="1627441" y="2029255"/>
              <a:ext cx="530" cy="339"/>
            </a:xfrm>
            <a:custGeom>
              <a:rect b="b" l="l" r="r" t="t"/>
              <a:pathLst>
                <a:path extrusionOk="0" h="25" w="39">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4"/>
            <p:cNvSpPr/>
            <p:nvPr/>
          </p:nvSpPr>
          <p:spPr>
            <a:xfrm>
              <a:off x="1627156" y="2029580"/>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54"/>
            <p:cNvSpPr/>
            <p:nvPr/>
          </p:nvSpPr>
          <p:spPr>
            <a:xfrm>
              <a:off x="1638561" y="2024258"/>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54"/>
            <p:cNvSpPr/>
            <p:nvPr/>
          </p:nvSpPr>
          <p:spPr>
            <a:xfrm>
              <a:off x="1637475" y="20241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4"/>
            <p:cNvSpPr/>
            <p:nvPr/>
          </p:nvSpPr>
          <p:spPr>
            <a:xfrm>
              <a:off x="1637230" y="20241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54"/>
            <p:cNvSpPr/>
            <p:nvPr/>
          </p:nvSpPr>
          <p:spPr>
            <a:xfrm>
              <a:off x="1638235" y="2024217"/>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54"/>
            <p:cNvSpPr/>
            <p:nvPr/>
          </p:nvSpPr>
          <p:spPr>
            <a:xfrm>
              <a:off x="1639756" y="2024788"/>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4"/>
            <p:cNvSpPr/>
            <p:nvPr/>
          </p:nvSpPr>
          <p:spPr>
            <a:xfrm>
              <a:off x="1637855" y="202416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54"/>
            <p:cNvSpPr/>
            <p:nvPr/>
          </p:nvSpPr>
          <p:spPr>
            <a:xfrm>
              <a:off x="1639946" y="2025018"/>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4"/>
            <p:cNvSpPr/>
            <p:nvPr/>
          </p:nvSpPr>
          <p:spPr>
            <a:xfrm>
              <a:off x="1589940" y="1981910"/>
              <a:ext cx="32613" cy="51690"/>
            </a:xfrm>
            <a:custGeom>
              <a:rect b="b" l="l" r="r" t="t"/>
              <a:pathLst>
                <a:path extrusionOk="0" h="3807" w="2402">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4"/>
            <p:cNvSpPr/>
            <p:nvPr/>
          </p:nvSpPr>
          <p:spPr>
            <a:xfrm>
              <a:off x="1596688" y="2004394"/>
              <a:ext cx="584" cy="54"/>
            </a:xfrm>
            <a:custGeom>
              <a:rect b="b" l="l" r="r" t="t"/>
              <a:pathLst>
                <a:path extrusionOk="0" h="4" w="43">
                  <a:moveTo>
                    <a:pt x="0" y="1"/>
                  </a:moveTo>
                  <a:cubicBezTo>
                    <a:pt x="14" y="1"/>
                    <a:pt x="28" y="1"/>
                    <a:pt x="42" y="4"/>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54"/>
            <p:cNvSpPr/>
            <p:nvPr/>
          </p:nvSpPr>
          <p:spPr>
            <a:xfrm>
              <a:off x="1594502" y="2005155"/>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54"/>
            <p:cNvSpPr/>
            <p:nvPr/>
          </p:nvSpPr>
          <p:spPr>
            <a:xfrm>
              <a:off x="1621019" y="202849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4"/>
            <p:cNvSpPr/>
            <p:nvPr/>
          </p:nvSpPr>
          <p:spPr>
            <a:xfrm>
              <a:off x="1594638" y="2004394"/>
              <a:ext cx="1969" cy="774"/>
            </a:xfrm>
            <a:custGeom>
              <a:rect b="b" l="l" r="r" t="t"/>
              <a:pathLst>
                <a:path extrusionOk="0" h="57" w="145">
                  <a:moveTo>
                    <a:pt x="144" y="1"/>
                  </a:moveTo>
                  <a:cubicBezTo>
                    <a:pt x="92" y="1"/>
                    <a:pt x="39" y="18"/>
                    <a:pt x="1" y="57"/>
                  </a:cubicBezTo>
                  <a:cubicBezTo>
                    <a:pt x="39" y="18"/>
                    <a:pt x="92"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54"/>
            <p:cNvSpPr/>
            <p:nvPr/>
          </p:nvSpPr>
          <p:spPr>
            <a:xfrm>
              <a:off x="1621494" y="2028535"/>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54"/>
            <p:cNvSpPr/>
            <p:nvPr/>
          </p:nvSpPr>
          <p:spPr>
            <a:xfrm>
              <a:off x="1619878" y="2028589"/>
              <a:ext cx="353" cy="54"/>
            </a:xfrm>
            <a:custGeom>
              <a:rect b="b" l="l" r="r" t="t"/>
              <a:pathLst>
                <a:path extrusionOk="0" h="4" w="26">
                  <a:moveTo>
                    <a:pt x="25"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4"/>
            <p:cNvSpPr/>
            <p:nvPr/>
          </p:nvSpPr>
          <p:spPr>
            <a:xfrm>
              <a:off x="1619362" y="2028684"/>
              <a:ext cx="434" cy="149"/>
            </a:xfrm>
            <a:custGeom>
              <a:rect b="b" l="l" r="r" t="t"/>
              <a:pathLst>
                <a:path extrusionOk="0" h="11" w="32">
                  <a:moveTo>
                    <a:pt x="32" y="0"/>
                  </a:moveTo>
                  <a:cubicBezTo>
                    <a:pt x="21" y="4"/>
                    <a:pt x="11" y="7"/>
                    <a:pt x="0" y="11"/>
                  </a:cubicBezTo>
                  <a:cubicBezTo>
                    <a:pt x="11" y="7"/>
                    <a:pt x="21"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54"/>
            <p:cNvSpPr/>
            <p:nvPr/>
          </p:nvSpPr>
          <p:spPr>
            <a:xfrm>
              <a:off x="1620353" y="2028494"/>
              <a:ext cx="448" cy="54"/>
            </a:xfrm>
            <a:custGeom>
              <a:rect b="b" l="l" r="r" t="t"/>
              <a:pathLst>
                <a:path extrusionOk="0" h="4" w="33">
                  <a:moveTo>
                    <a:pt x="32" y="0"/>
                  </a:moveTo>
                  <a:cubicBezTo>
                    <a:pt x="22" y="0"/>
                    <a:pt x="11" y="0"/>
                    <a:pt x="1" y="4"/>
                  </a:cubicBezTo>
                  <a:cubicBezTo>
                    <a:pt x="11" y="4"/>
                    <a:pt x="22"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54"/>
            <p:cNvSpPr/>
            <p:nvPr/>
          </p:nvSpPr>
          <p:spPr>
            <a:xfrm>
              <a:off x="1618507" y="2029160"/>
              <a:ext cx="394" cy="299"/>
            </a:xfrm>
            <a:custGeom>
              <a:rect b="b" l="l" r="r" t="t"/>
              <a:pathLst>
                <a:path extrusionOk="0" h="22" w="29">
                  <a:moveTo>
                    <a:pt x="28" y="0"/>
                  </a:moveTo>
                  <a:cubicBezTo>
                    <a:pt x="18" y="7"/>
                    <a:pt x="7" y="14"/>
                    <a:pt x="0" y="21"/>
                  </a:cubicBezTo>
                  <a:cubicBezTo>
                    <a:pt x="7" y="14"/>
                    <a:pt x="18" y="7"/>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4"/>
            <p:cNvSpPr/>
            <p:nvPr/>
          </p:nvSpPr>
          <p:spPr>
            <a:xfrm>
              <a:off x="1618928" y="2028874"/>
              <a:ext cx="353" cy="204"/>
            </a:xfrm>
            <a:custGeom>
              <a:rect b="b" l="l" r="r" t="t"/>
              <a:pathLst>
                <a:path extrusionOk="0" h="15" w="26">
                  <a:moveTo>
                    <a:pt x="25" y="0"/>
                  </a:moveTo>
                  <a:cubicBezTo>
                    <a:pt x="18" y="4"/>
                    <a:pt x="8" y="7"/>
                    <a:pt x="1" y="14"/>
                  </a:cubicBezTo>
                  <a:cubicBezTo>
                    <a:pt x="8" y="7"/>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54"/>
            <p:cNvSpPr/>
            <p:nvPr/>
          </p:nvSpPr>
          <p:spPr>
            <a:xfrm>
              <a:off x="1622254" y="202863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54"/>
            <p:cNvSpPr/>
            <p:nvPr/>
          </p:nvSpPr>
          <p:spPr>
            <a:xfrm>
              <a:off x="1599444" y="198362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4"/>
            <p:cNvSpPr/>
            <p:nvPr/>
          </p:nvSpPr>
          <p:spPr>
            <a:xfrm>
              <a:off x="1591365" y="2001489"/>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54"/>
            <p:cNvSpPr/>
            <p:nvPr/>
          </p:nvSpPr>
          <p:spPr>
            <a:xfrm>
              <a:off x="1594067" y="2004869"/>
              <a:ext cx="258" cy="394"/>
            </a:xfrm>
            <a:custGeom>
              <a:rect b="b" l="l" r="r" t="t"/>
              <a:pathLst>
                <a:path extrusionOk="0" h="29" w="19">
                  <a:moveTo>
                    <a:pt x="18"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54"/>
            <p:cNvSpPr/>
            <p:nvPr/>
          </p:nvSpPr>
          <p:spPr>
            <a:xfrm>
              <a:off x="1599064" y="198405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4"/>
            <p:cNvSpPr/>
            <p:nvPr/>
          </p:nvSpPr>
          <p:spPr>
            <a:xfrm>
              <a:off x="1599824" y="198310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54"/>
            <p:cNvSpPr/>
            <p:nvPr/>
          </p:nvSpPr>
          <p:spPr>
            <a:xfrm>
              <a:off x="1593266" y="2003824"/>
              <a:ext cx="299" cy="394"/>
            </a:xfrm>
            <a:custGeom>
              <a:rect b="b" l="l" r="r" t="t"/>
              <a:pathLst>
                <a:path extrusionOk="0" h="29" w="22">
                  <a:moveTo>
                    <a:pt x="21"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54"/>
            <p:cNvSpPr/>
            <p:nvPr/>
          </p:nvSpPr>
          <p:spPr>
            <a:xfrm>
              <a:off x="1591936" y="2002154"/>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54"/>
            <p:cNvSpPr/>
            <p:nvPr/>
          </p:nvSpPr>
          <p:spPr>
            <a:xfrm>
              <a:off x="1590890" y="2000973"/>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54"/>
            <p:cNvSpPr/>
            <p:nvPr/>
          </p:nvSpPr>
          <p:spPr>
            <a:xfrm>
              <a:off x="1598344" y="1984815"/>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54"/>
            <p:cNvSpPr/>
            <p:nvPr/>
          </p:nvSpPr>
          <p:spPr>
            <a:xfrm>
              <a:off x="1592547" y="2002914"/>
              <a:ext cx="299" cy="394"/>
            </a:xfrm>
            <a:custGeom>
              <a:rect b="b" l="l" r="r" t="t"/>
              <a:pathLst>
                <a:path extrusionOk="0" h="29" w="22">
                  <a:moveTo>
                    <a:pt x="22"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4"/>
            <p:cNvSpPr/>
            <p:nvPr/>
          </p:nvSpPr>
          <p:spPr>
            <a:xfrm>
              <a:off x="1595303" y="1987287"/>
              <a:ext cx="353" cy="584"/>
            </a:xfrm>
            <a:custGeom>
              <a:rect b="b" l="l" r="r" t="t"/>
              <a:pathLst>
                <a:path extrusionOk="0" h="43" w="26">
                  <a:moveTo>
                    <a:pt x="1" y="42"/>
                  </a:moveTo>
                  <a:cubicBezTo>
                    <a:pt x="8" y="28"/>
                    <a:pt x="15" y="11"/>
                    <a:pt x="25" y="0"/>
                  </a:cubicBezTo>
                  <a:cubicBezTo>
                    <a:pt x="15" y="11"/>
                    <a:pt x="8" y="28"/>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4"/>
            <p:cNvSpPr/>
            <p:nvPr/>
          </p:nvSpPr>
          <p:spPr>
            <a:xfrm>
              <a:off x="1600245" y="1982534"/>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54"/>
            <p:cNvSpPr/>
            <p:nvPr/>
          </p:nvSpPr>
          <p:spPr>
            <a:xfrm>
              <a:off x="1598684" y="1984476"/>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4"/>
            <p:cNvSpPr/>
            <p:nvPr/>
          </p:nvSpPr>
          <p:spPr>
            <a:xfrm>
              <a:off x="1596498" y="1985101"/>
              <a:ext cx="1534" cy="1195"/>
            </a:xfrm>
            <a:custGeom>
              <a:rect b="b" l="l" r="r" t="t"/>
              <a:pathLst>
                <a:path extrusionOk="0" h="88" w="113">
                  <a:moveTo>
                    <a:pt x="112" y="0"/>
                  </a:moveTo>
                  <a:lnTo>
                    <a:pt x="112" y="0"/>
                  </a:lnTo>
                  <a:cubicBezTo>
                    <a:pt x="74" y="25"/>
                    <a:pt x="35" y="56"/>
                    <a:pt x="0" y="88"/>
                  </a:cubicBezTo>
                  <a:cubicBezTo>
                    <a:pt x="35" y="56"/>
                    <a:pt x="74" y="25"/>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54"/>
            <p:cNvSpPr/>
            <p:nvPr/>
          </p:nvSpPr>
          <p:spPr>
            <a:xfrm>
              <a:off x="1590456" y="200053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54"/>
            <p:cNvSpPr/>
            <p:nvPr/>
          </p:nvSpPr>
          <p:spPr>
            <a:xfrm>
              <a:off x="1619783" y="1999968"/>
              <a:ext cx="109" cy="353"/>
            </a:xfrm>
            <a:custGeom>
              <a:rect b="b" l="l" r="r" t="t"/>
              <a:pathLst>
                <a:path extrusionOk="0" h="26" w="8">
                  <a:moveTo>
                    <a:pt x="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54"/>
            <p:cNvSpPr/>
            <p:nvPr/>
          </p:nvSpPr>
          <p:spPr>
            <a:xfrm>
              <a:off x="1619213" y="2003783"/>
              <a:ext cx="68" cy="190"/>
            </a:xfrm>
            <a:custGeom>
              <a:rect b="b" l="l" r="r" t="t"/>
              <a:pathLst>
                <a:path extrusionOk="0" h="14" w="5">
                  <a:moveTo>
                    <a:pt x="1" y="0"/>
                  </a:moveTo>
                  <a:cubicBezTo>
                    <a:pt x="1" y="4"/>
                    <a:pt x="1" y="11"/>
                    <a:pt x="4" y="14"/>
                  </a:cubicBezTo>
                  <a:cubicBezTo>
                    <a:pt x="4"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54"/>
            <p:cNvSpPr/>
            <p:nvPr/>
          </p:nvSpPr>
          <p:spPr>
            <a:xfrm>
              <a:off x="1619267" y="2001964"/>
              <a:ext cx="54" cy="299"/>
            </a:xfrm>
            <a:custGeom>
              <a:rect b="b" l="l" r="r" t="t"/>
              <a:pathLst>
                <a:path extrusionOk="0" h="22" w="4">
                  <a:moveTo>
                    <a:pt x="4" y="1"/>
                  </a:moveTo>
                  <a:cubicBezTo>
                    <a:pt x="0" y="11"/>
                    <a:pt x="0" y="18"/>
                    <a:pt x="0" y="22"/>
                  </a:cubicBezTo>
                  <a:cubicBezTo>
                    <a:pt x="0" y="18"/>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54"/>
            <p:cNvSpPr/>
            <p:nvPr/>
          </p:nvSpPr>
          <p:spPr>
            <a:xfrm>
              <a:off x="1619362" y="2001353"/>
              <a:ext cx="109" cy="299"/>
            </a:xfrm>
            <a:custGeom>
              <a:rect b="b" l="l" r="r" t="t"/>
              <a:pathLst>
                <a:path extrusionOk="0" h="22" w="8">
                  <a:moveTo>
                    <a:pt x="7" y="0"/>
                  </a:moveTo>
                  <a:lnTo>
                    <a:pt x="0" y="21"/>
                  </a:ln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54"/>
            <p:cNvSpPr/>
            <p:nvPr/>
          </p:nvSpPr>
          <p:spPr>
            <a:xfrm>
              <a:off x="1619552" y="2000688"/>
              <a:ext cx="109" cy="299"/>
            </a:xfrm>
            <a:custGeom>
              <a:rect b="b" l="l" r="r" t="t"/>
              <a:pathLst>
                <a:path extrusionOk="0" h="22" w="8">
                  <a:moveTo>
                    <a:pt x="7"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54"/>
            <p:cNvSpPr/>
            <p:nvPr/>
          </p:nvSpPr>
          <p:spPr>
            <a:xfrm>
              <a:off x="1619172" y="2003199"/>
              <a:ext cx="14" cy="258"/>
            </a:xfrm>
            <a:custGeom>
              <a:rect b="b" l="l" r="r" t="t"/>
              <a:pathLst>
                <a:path extrusionOk="0" h="19" w="1">
                  <a:moveTo>
                    <a:pt x="0" y="18"/>
                  </a:moveTo>
                  <a:lnTo>
                    <a:pt x="0" y="1"/>
                  </a:lnTo>
                  <a:cubicBezTo>
                    <a:pt x="0" y="8"/>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4"/>
            <p:cNvSpPr/>
            <p:nvPr/>
          </p:nvSpPr>
          <p:spPr>
            <a:xfrm>
              <a:off x="1620598" y="2025073"/>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4"/>
            <p:cNvSpPr/>
            <p:nvPr/>
          </p:nvSpPr>
          <p:spPr>
            <a:xfrm>
              <a:off x="1619118" y="2022031"/>
              <a:ext cx="258" cy="530"/>
            </a:xfrm>
            <a:custGeom>
              <a:rect b="b" l="l" r="r" t="t"/>
              <a:pathLst>
                <a:path extrusionOk="0" h="39" w="19">
                  <a:moveTo>
                    <a:pt x="1" y="0"/>
                  </a:moveTo>
                  <a:cubicBezTo>
                    <a:pt x="8" y="11"/>
                    <a:pt x="11" y="25"/>
                    <a:pt x="18" y="39"/>
                  </a:cubicBezTo>
                  <a:cubicBezTo>
                    <a:pt x="11" y="25"/>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4"/>
            <p:cNvSpPr/>
            <p:nvPr/>
          </p:nvSpPr>
          <p:spPr>
            <a:xfrm>
              <a:off x="1622118" y="2027924"/>
              <a:ext cx="339" cy="584"/>
            </a:xfrm>
            <a:custGeom>
              <a:rect b="b" l="l" r="r" t="t"/>
              <a:pathLst>
                <a:path extrusionOk="0" h="43" w="25">
                  <a:moveTo>
                    <a:pt x="0" y="0"/>
                  </a:moveTo>
                  <a:lnTo>
                    <a:pt x="25"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4"/>
            <p:cNvSpPr/>
            <p:nvPr/>
          </p:nvSpPr>
          <p:spPr>
            <a:xfrm>
              <a:off x="1619172" y="2002588"/>
              <a:ext cx="54" cy="299"/>
            </a:xfrm>
            <a:custGeom>
              <a:rect b="b" l="l" r="r" t="t"/>
              <a:pathLst>
                <a:path extrusionOk="0" h="22" w="4">
                  <a:moveTo>
                    <a:pt x="4" y="0"/>
                  </a:moveTo>
                  <a:cubicBezTo>
                    <a:pt x="0" y="7"/>
                    <a:pt x="0" y="14"/>
                    <a:pt x="4" y="21"/>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4"/>
            <p:cNvSpPr/>
            <p:nvPr/>
          </p:nvSpPr>
          <p:spPr>
            <a:xfrm>
              <a:off x="1619742" y="2023403"/>
              <a:ext cx="299" cy="584"/>
            </a:xfrm>
            <a:custGeom>
              <a:rect b="b" l="l" r="r" t="t"/>
              <a:pathLst>
                <a:path extrusionOk="0" h="43" w="22">
                  <a:moveTo>
                    <a:pt x="0" y="1"/>
                  </a:moveTo>
                  <a:lnTo>
                    <a:pt x="21"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54"/>
            <p:cNvSpPr/>
            <p:nvPr/>
          </p:nvSpPr>
          <p:spPr>
            <a:xfrm>
              <a:off x="1621548" y="2026879"/>
              <a:ext cx="434" cy="815"/>
            </a:xfrm>
            <a:custGeom>
              <a:rect b="b" l="l" r="r" t="t"/>
              <a:pathLst>
                <a:path extrusionOk="0" h="60" w="32">
                  <a:moveTo>
                    <a:pt x="0" y="0"/>
                  </a:moveTo>
                  <a:lnTo>
                    <a:pt x="32"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4"/>
            <p:cNvSpPr/>
            <p:nvPr/>
          </p:nvSpPr>
          <p:spPr>
            <a:xfrm>
              <a:off x="1621073" y="2025928"/>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4"/>
            <p:cNvSpPr/>
            <p:nvPr/>
          </p:nvSpPr>
          <p:spPr>
            <a:xfrm>
              <a:off x="1620123" y="2024122"/>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54"/>
            <p:cNvSpPr/>
            <p:nvPr/>
          </p:nvSpPr>
          <p:spPr>
            <a:xfrm>
              <a:off x="1619403" y="2022642"/>
              <a:ext cx="299" cy="638"/>
            </a:xfrm>
            <a:custGeom>
              <a:rect b="b" l="l" r="r" t="t"/>
              <a:pathLst>
                <a:path extrusionOk="0" h="47" w="22">
                  <a:moveTo>
                    <a:pt x="1" y="1"/>
                  </a:moveTo>
                  <a:cubicBezTo>
                    <a:pt x="8" y="15"/>
                    <a:pt x="15" y="32"/>
                    <a:pt x="22" y="46"/>
                  </a:cubicBezTo>
                  <a:cubicBezTo>
                    <a:pt x="15" y="32"/>
                    <a:pt x="8"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54"/>
            <p:cNvSpPr/>
            <p:nvPr/>
          </p:nvSpPr>
          <p:spPr>
            <a:xfrm>
              <a:off x="1619457" y="2004449"/>
              <a:ext cx="14" cy="54"/>
            </a:xfrm>
            <a:custGeom>
              <a:rect b="b" l="l" r="r" t="t"/>
              <a:pathLst>
                <a:path extrusionOk="0" h="4" w="1">
                  <a:moveTo>
                    <a:pt x="0" y="4"/>
                  </a:moveTo>
                  <a:lnTo>
                    <a:pt x="0" y="0"/>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54"/>
            <p:cNvSpPr/>
            <p:nvPr/>
          </p:nvSpPr>
          <p:spPr>
            <a:xfrm>
              <a:off x="1641466" y="2001964"/>
              <a:ext cx="20488" cy="25689"/>
            </a:xfrm>
            <a:custGeom>
              <a:rect b="b" l="l" r="r" t="t"/>
              <a:pathLst>
                <a:path extrusionOk="0" h="1892" w="1509">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54"/>
            <p:cNvSpPr/>
            <p:nvPr/>
          </p:nvSpPr>
          <p:spPr>
            <a:xfrm>
              <a:off x="1659470" y="2015473"/>
              <a:ext cx="258" cy="299"/>
            </a:xfrm>
            <a:custGeom>
              <a:rect b="b" l="l" r="r" t="t"/>
              <a:pathLst>
                <a:path extrusionOk="0" h="22" w="19">
                  <a:moveTo>
                    <a:pt x="1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54"/>
            <p:cNvSpPr/>
            <p:nvPr/>
          </p:nvSpPr>
          <p:spPr>
            <a:xfrm>
              <a:off x="1656714" y="2018936"/>
              <a:ext cx="163" cy="258"/>
            </a:xfrm>
            <a:custGeom>
              <a:rect b="b" l="l" r="r" t="t"/>
              <a:pathLst>
                <a:path extrusionOk="0" h="19" w="12">
                  <a:moveTo>
                    <a:pt x="1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4"/>
            <p:cNvSpPr/>
            <p:nvPr/>
          </p:nvSpPr>
          <p:spPr>
            <a:xfrm>
              <a:off x="1660760" y="2014143"/>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54"/>
            <p:cNvSpPr/>
            <p:nvPr/>
          </p:nvSpPr>
          <p:spPr>
            <a:xfrm>
              <a:off x="1654487" y="2022412"/>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4"/>
            <p:cNvSpPr/>
            <p:nvPr/>
          </p:nvSpPr>
          <p:spPr>
            <a:xfrm>
              <a:off x="1660095" y="2014808"/>
              <a:ext cx="244" cy="244"/>
            </a:xfrm>
            <a:custGeom>
              <a:rect b="b" l="l" r="r" t="t"/>
              <a:pathLst>
                <a:path extrusionOk="0" h="18" w="18">
                  <a:moveTo>
                    <a:pt x="18"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4"/>
            <p:cNvSpPr/>
            <p:nvPr/>
          </p:nvSpPr>
          <p:spPr>
            <a:xfrm>
              <a:off x="1655478" y="2020646"/>
              <a:ext cx="204" cy="394"/>
            </a:xfrm>
            <a:custGeom>
              <a:rect b="b" l="l" r="r" t="t"/>
              <a:pathLst>
                <a:path extrusionOk="0" h="29" w="15">
                  <a:moveTo>
                    <a:pt x="15"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4"/>
            <p:cNvSpPr/>
            <p:nvPr/>
          </p:nvSpPr>
          <p:spPr>
            <a:xfrm>
              <a:off x="1654962" y="2021556"/>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54"/>
            <p:cNvSpPr/>
            <p:nvPr/>
          </p:nvSpPr>
          <p:spPr>
            <a:xfrm>
              <a:off x="1656049" y="2019791"/>
              <a:ext cx="258" cy="353"/>
            </a:xfrm>
            <a:custGeom>
              <a:rect b="b" l="l" r="r" t="t"/>
              <a:pathLst>
                <a:path extrusionOk="0" h="26" w="19">
                  <a:moveTo>
                    <a:pt x="1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54"/>
            <p:cNvSpPr/>
            <p:nvPr/>
          </p:nvSpPr>
          <p:spPr>
            <a:xfrm>
              <a:off x="1645933" y="2026634"/>
              <a:ext cx="4711" cy="774"/>
            </a:xfrm>
            <a:custGeom>
              <a:rect b="b" l="l" r="r" t="t"/>
              <a:pathLst>
                <a:path extrusionOk="0" h="57" w="347">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54"/>
            <p:cNvSpPr/>
            <p:nvPr/>
          </p:nvSpPr>
          <p:spPr>
            <a:xfrm>
              <a:off x="1658194" y="2017035"/>
              <a:ext cx="204" cy="258"/>
            </a:xfrm>
            <a:custGeom>
              <a:rect b="b" l="l" r="r" t="t"/>
              <a:pathLst>
                <a:path extrusionOk="0" h="19" w="15">
                  <a:moveTo>
                    <a:pt x="1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54"/>
            <p:cNvSpPr/>
            <p:nvPr/>
          </p:nvSpPr>
          <p:spPr>
            <a:xfrm>
              <a:off x="1645268" y="2027395"/>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4"/>
            <p:cNvSpPr/>
            <p:nvPr/>
          </p:nvSpPr>
          <p:spPr>
            <a:xfrm>
              <a:off x="1658859" y="2016234"/>
              <a:ext cx="244" cy="299"/>
            </a:xfrm>
            <a:custGeom>
              <a:rect b="b" l="l" r="r" t="t"/>
              <a:pathLst>
                <a:path extrusionOk="0" h="22" w="18">
                  <a:moveTo>
                    <a:pt x="18"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4"/>
            <p:cNvSpPr/>
            <p:nvPr/>
          </p:nvSpPr>
          <p:spPr>
            <a:xfrm>
              <a:off x="1661371" y="201361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4"/>
            <p:cNvSpPr/>
            <p:nvPr/>
          </p:nvSpPr>
          <p:spPr>
            <a:xfrm>
              <a:off x="1654107" y="2023308"/>
              <a:ext cx="149" cy="299"/>
            </a:xfrm>
            <a:custGeom>
              <a:rect b="b" l="l" r="r" t="t"/>
              <a:pathLst>
                <a:path extrusionOk="0" h="22" w="11">
                  <a:moveTo>
                    <a:pt x="11" y="1"/>
                  </a:moveTo>
                  <a:cubicBezTo>
                    <a:pt x="7" y="8"/>
                    <a:pt x="4" y="15"/>
                    <a:pt x="0" y="22"/>
                  </a:cubicBezTo>
                  <a:cubicBezTo>
                    <a:pt x="4" y="15"/>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4"/>
            <p:cNvSpPr/>
            <p:nvPr/>
          </p:nvSpPr>
          <p:spPr>
            <a:xfrm>
              <a:off x="1641697" y="2026919"/>
              <a:ext cx="3476" cy="733"/>
            </a:xfrm>
            <a:custGeom>
              <a:rect b="b" l="l" r="r" t="t"/>
              <a:pathLst>
                <a:path extrusionOk="0" h="54" w="256">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4"/>
            <p:cNvSpPr/>
            <p:nvPr/>
          </p:nvSpPr>
          <p:spPr>
            <a:xfrm>
              <a:off x="1643123" y="2023688"/>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4"/>
            <p:cNvSpPr/>
            <p:nvPr/>
          </p:nvSpPr>
          <p:spPr>
            <a:xfrm>
              <a:off x="1643082" y="202383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54"/>
            <p:cNvSpPr/>
            <p:nvPr/>
          </p:nvSpPr>
          <p:spPr>
            <a:xfrm>
              <a:off x="1642458" y="2013097"/>
              <a:ext cx="1344" cy="8798"/>
            </a:xfrm>
            <a:custGeom>
              <a:rect b="b" l="l" r="r" t="t"/>
              <a:pathLst>
                <a:path extrusionOk="0" h="648" w="99">
                  <a:moveTo>
                    <a:pt x="1" y="1"/>
                  </a:moveTo>
                  <a:lnTo>
                    <a:pt x="1" y="1"/>
                  </a:lnTo>
                  <a:cubicBezTo>
                    <a:pt x="74" y="183"/>
                    <a:pt x="95" y="473"/>
                    <a:pt x="85" y="648"/>
                  </a:cubicBezTo>
                  <a:cubicBezTo>
                    <a:pt x="99" y="473"/>
                    <a:pt x="74" y="18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4"/>
            <p:cNvSpPr/>
            <p:nvPr/>
          </p:nvSpPr>
          <p:spPr>
            <a:xfrm>
              <a:off x="1644128" y="200435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4"/>
            <p:cNvSpPr/>
            <p:nvPr/>
          </p:nvSpPr>
          <p:spPr>
            <a:xfrm>
              <a:off x="1644358" y="20037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54"/>
            <p:cNvSpPr/>
            <p:nvPr/>
          </p:nvSpPr>
          <p:spPr>
            <a:xfrm>
              <a:off x="1644834" y="2002059"/>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4"/>
            <p:cNvSpPr/>
            <p:nvPr/>
          </p:nvSpPr>
          <p:spPr>
            <a:xfrm>
              <a:off x="1644033" y="200454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4"/>
            <p:cNvSpPr/>
            <p:nvPr/>
          </p:nvSpPr>
          <p:spPr>
            <a:xfrm>
              <a:off x="1643028" y="202387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4"/>
            <p:cNvSpPr/>
            <p:nvPr/>
          </p:nvSpPr>
          <p:spPr>
            <a:xfrm>
              <a:off x="1643693" y="2005114"/>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4"/>
            <p:cNvSpPr/>
            <p:nvPr/>
          </p:nvSpPr>
          <p:spPr>
            <a:xfrm>
              <a:off x="1644453" y="2003389"/>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4"/>
            <p:cNvSpPr/>
            <p:nvPr/>
          </p:nvSpPr>
          <p:spPr>
            <a:xfrm>
              <a:off x="1642607" y="2024598"/>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4"/>
            <p:cNvSpPr/>
            <p:nvPr/>
          </p:nvSpPr>
          <p:spPr>
            <a:xfrm>
              <a:off x="1642987" y="202402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4"/>
            <p:cNvSpPr/>
            <p:nvPr/>
          </p:nvSpPr>
          <p:spPr>
            <a:xfrm>
              <a:off x="1642702" y="202440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4"/>
            <p:cNvSpPr/>
            <p:nvPr/>
          </p:nvSpPr>
          <p:spPr>
            <a:xfrm>
              <a:off x="1643652" y="200520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4"/>
            <p:cNvSpPr/>
            <p:nvPr/>
          </p:nvSpPr>
          <p:spPr>
            <a:xfrm>
              <a:off x="1642838" y="202425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4"/>
            <p:cNvSpPr/>
            <p:nvPr/>
          </p:nvSpPr>
          <p:spPr>
            <a:xfrm>
              <a:off x="1643408" y="2021882"/>
              <a:ext cx="163" cy="1113"/>
            </a:xfrm>
            <a:custGeom>
              <a:rect b="b" l="l" r="r" t="t"/>
              <a:pathLst>
                <a:path extrusionOk="0" h="82" w="12">
                  <a:moveTo>
                    <a:pt x="1" y="81"/>
                  </a:moveTo>
                  <a:cubicBezTo>
                    <a:pt x="4" y="53"/>
                    <a:pt x="11" y="29"/>
                    <a:pt x="11" y="1"/>
                  </a:cubicBezTo>
                  <a:cubicBezTo>
                    <a:pt x="11" y="29"/>
                    <a:pt x="4" y="53"/>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4"/>
            <p:cNvSpPr/>
            <p:nvPr/>
          </p:nvSpPr>
          <p:spPr>
            <a:xfrm>
              <a:off x="1644698" y="2002588"/>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54"/>
            <p:cNvSpPr/>
            <p:nvPr/>
          </p:nvSpPr>
          <p:spPr>
            <a:xfrm>
              <a:off x="1643937" y="200473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4"/>
            <p:cNvSpPr/>
            <p:nvPr/>
          </p:nvSpPr>
          <p:spPr>
            <a:xfrm>
              <a:off x="1642267" y="20252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54"/>
            <p:cNvSpPr/>
            <p:nvPr/>
          </p:nvSpPr>
          <p:spPr>
            <a:xfrm>
              <a:off x="1644603" y="2003009"/>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54"/>
            <p:cNvSpPr/>
            <p:nvPr/>
          </p:nvSpPr>
          <p:spPr>
            <a:xfrm>
              <a:off x="1642892" y="2024122"/>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4"/>
            <p:cNvSpPr/>
            <p:nvPr/>
          </p:nvSpPr>
          <p:spPr>
            <a:xfrm>
              <a:off x="1643598" y="200525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4"/>
            <p:cNvSpPr/>
            <p:nvPr/>
          </p:nvSpPr>
          <p:spPr>
            <a:xfrm>
              <a:off x="1643842" y="200486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4"/>
            <p:cNvSpPr/>
            <p:nvPr/>
          </p:nvSpPr>
          <p:spPr>
            <a:xfrm>
              <a:off x="1642458" y="20248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54"/>
            <p:cNvSpPr/>
            <p:nvPr/>
          </p:nvSpPr>
          <p:spPr>
            <a:xfrm>
              <a:off x="1643747" y="20049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4"/>
            <p:cNvSpPr/>
            <p:nvPr/>
          </p:nvSpPr>
          <p:spPr>
            <a:xfrm>
              <a:off x="1415781" y="1868483"/>
              <a:ext cx="74445" cy="23055"/>
            </a:xfrm>
            <a:custGeom>
              <a:rect b="b" l="l" r="r" t="t"/>
              <a:pathLst>
                <a:path extrusionOk="0" h="1698" w="5483">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4"/>
            <p:cNvSpPr/>
            <p:nvPr/>
          </p:nvSpPr>
          <p:spPr>
            <a:xfrm>
              <a:off x="1460410" y="1905007"/>
              <a:ext cx="815" cy="434"/>
            </a:xfrm>
            <a:custGeom>
              <a:rect b="b" l="l" r="r" t="t"/>
              <a:pathLst>
                <a:path extrusionOk="0" h="32" w="60">
                  <a:moveTo>
                    <a:pt x="56" y="0"/>
                  </a:moveTo>
                  <a:lnTo>
                    <a:pt x="0" y="32"/>
                  </a:lnTo>
                  <a:lnTo>
                    <a:pt x="0" y="32"/>
                  </a:ln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54"/>
            <p:cNvSpPr/>
            <p:nvPr/>
          </p:nvSpPr>
          <p:spPr>
            <a:xfrm>
              <a:off x="1461402" y="1905075"/>
              <a:ext cx="13333" cy="3286"/>
            </a:xfrm>
            <a:custGeom>
              <a:rect b="b" l="l" r="r" t="t"/>
              <a:pathLst>
                <a:path extrusionOk="0" h="242" w="982">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4"/>
            <p:cNvSpPr/>
            <p:nvPr/>
          </p:nvSpPr>
          <p:spPr>
            <a:xfrm>
              <a:off x="1545446" y="1904002"/>
              <a:ext cx="11039" cy="3720"/>
            </a:xfrm>
            <a:custGeom>
              <a:rect b="b" l="l" r="r" t="t"/>
              <a:pathLst>
                <a:path extrusionOk="0" h="274" w="813">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4"/>
            <p:cNvSpPr/>
            <p:nvPr/>
          </p:nvSpPr>
          <p:spPr>
            <a:xfrm>
              <a:off x="1591976" y="2466518"/>
              <a:ext cx="8907" cy="7115"/>
            </a:xfrm>
            <a:custGeom>
              <a:rect b="b" l="l" r="r" t="t"/>
              <a:pathLst>
                <a:path extrusionOk="0" h="524" w="656">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54"/>
            <p:cNvSpPr/>
            <p:nvPr/>
          </p:nvSpPr>
          <p:spPr>
            <a:xfrm>
              <a:off x="1602621" y="2468718"/>
              <a:ext cx="10862" cy="5540"/>
            </a:xfrm>
            <a:custGeom>
              <a:rect b="b" l="l" r="r" t="t"/>
              <a:pathLst>
                <a:path extrusionOk="0" h="408" w="80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54"/>
            <p:cNvSpPr/>
            <p:nvPr/>
          </p:nvSpPr>
          <p:spPr>
            <a:xfrm>
              <a:off x="1441633" y="2034672"/>
              <a:ext cx="41181" cy="45838"/>
            </a:xfrm>
            <a:custGeom>
              <a:rect b="b" l="l" r="r" t="t"/>
              <a:pathLst>
                <a:path extrusionOk="0" h="3376" w="3033">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4"/>
            <p:cNvSpPr/>
            <p:nvPr/>
          </p:nvSpPr>
          <p:spPr>
            <a:xfrm>
              <a:off x="1464633" y="203881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4"/>
            <p:cNvSpPr/>
            <p:nvPr/>
          </p:nvSpPr>
          <p:spPr>
            <a:xfrm>
              <a:off x="1462501" y="203805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4"/>
            <p:cNvSpPr/>
            <p:nvPr/>
          </p:nvSpPr>
          <p:spPr>
            <a:xfrm>
              <a:off x="1475767" y="2042140"/>
              <a:ext cx="244" cy="244"/>
            </a:xfrm>
            <a:custGeom>
              <a:rect b="b" l="l" r="r" t="t"/>
              <a:pathLst>
                <a:path extrusionOk="0" h="18" w="18">
                  <a:moveTo>
                    <a:pt x="0" y="18"/>
                  </a:moveTo>
                  <a:cubicBezTo>
                    <a:pt x="7" y="11"/>
                    <a:pt x="11" y="7"/>
                    <a:pt x="18" y="0"/>
                  </a:cubicBezTo>
                  <a:cubicBezTo>
                    <a:pt x="11" y="7"/>
                    <a:pt x="7"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54"/>
            <p:cNvSpPr/>
            <p:nvPr/>
          </p:nvSpPr>
          <p:spPr>
            <a:xfrm>
              <a:off x="1463112" y="203833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4"/>
            <p:cNvSpPr/>
            <p:nvPr/>
          </p:nvSpPr>
          <p:spPr>
            <a:xfrm>
              <a:off x="1464158" y="203871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4"/>
            <p:cNvSpPr/>
            <p:nvPr/>
          </p:nvSpPr>
          <p:spPr>
            <a:xfrm>
              <a:off x="1463642" y="2038569"/>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54"/>
            <p:cNvSpPr/>
            <p:nvPr/>
          </p:nvSpPr>
          <p:spPr>
            <a:xfrm>
              <a:off x="1478048" y="2043891"/>
              <a:ext cx="149" cy="163"/>
            </a:xfrm>
            <a:custGeom>
              <a:rect b="b" l="l" r="r" t="t"/>
              <a:pathLst>
                <a:path extrusionOk="0" h="12" w="11">
                  <a:moveTo>
                    <a:pt x="0"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4"/>
            <p:cNvSpPr/>
            <p:nvPr/>
          </p:nvSpPr>
          <p:spPr>
            <a:xfrm>
              <a:off x="1478428" y="2044326"/>
              <a:ext cx="1670" cy="1819"/>
            </a:xfrm>
            <a:custGeom>
              <a:rect b="b" l="l" r="r" t="t"/>
              <a:pathLst>
                <a:path extrusionOk="0" h="134" w="123">
                  <a:moveTo>
                    <a:pt x="0" y="1"/>
                  </a:moveTo>
                  <a:lnTo>
                    <a:pt x="0" y="1"/>
                  </a:lnTo>
                  <a:cubicBezTo>
                    <a:pt x="49" y="49"/>
                    <a:pt x="91" y="98"/>
                    <a:pt x="116" y="130"/>
                  </a:cubicBezTo>
                  <a:lnTo>
                    <a:pt x="123" y="133"/>
                  </a:lnTo>
                  <a:cubicBezTo>
                    <a:pt x="98" y="105"/>
                    <a:pt x="53" y="5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4"/>
            <p:cNvSpPr/>
            <p:nvPr/>
          </p:nvSpPr>
          <p:spPr>
            <a:xfrm>
              <a:off x="1459026" y="2036152"/>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4"/>
            <p:cNvSpPr/>
            <p:nvPr/>
          </p:nvSpPr>
          <p:spPr>
            <a:xfrm>
              <a:off x="1457559" y="2035147"/>
              <a:ext cx="244" cy="163"/>
            </a:xfrm>
            <a:custGeom>
              <a:rect b="b" l="l" r="r" t="t"/>
              <a:pathLst>
                <a:path extrusionOk="0" h="12" w="18">
                  <a:moveTo>
                    <a:pt x="0"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4"/>
            <p:cNvSpPr/>
            <p:nvPr/>
          </p:nvSpPr>
          <p:spPr>
            <a:xfrm>
              <a:off x="1458265" y="2035622"/>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4"/>
            <p:cNvSpPr/>
            <p:nvPr/>
          </p:nvSpPr>
          <p:spPr>
            <a:xfrm>
              <a:off x="1477192" y="2043090"/>
              <a:ext cx="434" cy="394"/>
            </a:xfrm>
            <a:custGeom>
              <a:rect b="b" l="l" r="r" t="t"/>
              <a:pathLst>
                <a:path extrusionOk="0" h="29" w="32">
                  <a:moveTo>
                    <a:pt x="0" y="0"/>
                  </a:moveTo>
                  <a:lnTo>
                    <a:pt x="3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4"/>
            <p:cNvSpPr/>
            <p:nvPr/>
          </p:nvSpPr>
          <p:spPr>
            <a:xfrm>
              <a:off x="1460356" y="2036912"/>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4"/>
            <p:cNvSpPr/>
            <p:nvPr/>
          </p:nvSpPr>
          <p:spPr>
            <a:xfrm>
              <a:off x="1456935" y="203472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4"/>
            <p:cNvSpPr/>
            <p:nvPr/>
          </p:nvSpPr>
          <p:spPr>
            <a:xfrm>
              <a:off x="1459691" y="2036532"/>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4"/>
            <p:cNvSpPr/>
            <p:nvPr/>
          </p:nvSpPr>
          <p:spPr>
            <a:xfrm>
              <a:off x="1461021" y="2037293"/>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4"/>
            <p:cNvSpPr/>
            <p:nvPr/>
          </p:nvSpPr>
          <p:spPr>
            <a:xfrm>
              <a:off x="1461687" y="2037673"/>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4"/>
            <p:cNvSpPr/>
            <p:nvPr/>
          </p:nvSpPr>
          <p:spPr>
            <a:xfrm>
              <a:off x="1452522" y="2077971"/>
              <a:ext cx="299" cy="394"/>
            </a:xfrm>
            <a:custGeom>
              <a:rect b="b" l="l" r="r" t="t"/>
              <a:pathLst>
                <a:path extrusionOk="0" h="29" w="22">
                  <a:moveTo>
                    <a:pt x="0" y="1"/>
                  </a:moveTo>
                  <a:lnTo>
                    <a:pt x="0" y="1"/>
                  </a:lnTo>
                  <a:cubicBezTo>
                    <a:pt x="7" y="11"/>
                    <a:pt x="14" y="18"/>
                    <a:pt x="21" y="29"/>
                  </a:cubicBezTo>
                  <a:cubicBezTo>
                    <a:pt x="14" y="18"/>
                    <a:pt x="7"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4"/>
            <p:cNvSpPr/>
            <p:nvPr/>
          </p:nvSpPr>
          <p:spPr>
            <a:xfrm>
              <a:off x="1480084" y="2046131"/>
              <a:ext cx="733" cy="815"/>
            </a:xfrm>
            <a:custGeom>
              <a:rect b="b" l="l" r="r" t="t"/>
              <a:pathLst>
                <a:path extrusionOk="0" h="60" w="54">
                  <a:moveTo>
                    <a:pt x="1" y="0"/>
                  </a:moveTo>
                  <a:lnTo>
                    <a:pt x="25" y="28"/>
                  </a:lnTo>
                  <a:lnTo>
                    <a:pt x="53" y="60"/>
                  </a:lnTo>
                  <a:lnTo>
                    <a:pt x="15" y="14"/>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54"/>
            <p:cNvSpPr/>
            <p:nvPr/>
          </p:nvSpPr>
          <p:spPr>
            <a:xfrm>
              <a:off x="1449100" y="2076925"/>
              <a:ext cx="530" cy="109"/>
            </a:xfrm>
            <a:custGeom>
              <a:rect b="b" l="l" r="r" t="t"/>
              <a:pathLst>
                <a:path extrusionOk="0" h="8" w="39">
                  <a:moveTo>
                    <a:pt x="39"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4"/>
            <p:cNvSpPr/>
            <p:nvPr/>
          </p:nvSpPr>
          <p:spPr>
            <a:xfrm>
              <a:off x="1446724" y="2070462"/>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4"/>
            <p:cNvSpPr/>
            <p:nvPr/>
          </p:nvSpPr>
          <p:spPr>
            <a:xfrm>
              <a:off x="1451897" y="2077400"/>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4"/>
            <p:cNvSpPr/>
            <p:nvPr/>
          </p:nvSpPr>
          <p:spPr>
            <a:xfrm>
              <a:off x="1447390" y="2071698"/>
              <a:ext cx="54" cy="163"/>
            </a:xfrm>
            <a:custGeom>
              <a:rect b="b" l="l" r="r" t="t"/>
              <a:pathLst>
                <a:path extrusionOk="0" h="12" w="4">
                  <a:moveTo>
                    <a:pt x="0" y="1"/>
                  </a:moveTo>
                  <a:lnTo>
                    <a:pt x="0" y="1"/>
                  </a:lnTo>
                  <a:cubicBezTo>
                    <a:pt x="0" y="4"/>
                    <a:pt x="4" y="11"/>
                    <a:pt x="4"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4"/>
            <p:cNvSpPr/>
            <p:nvPr/>
          </p:nvSpPr>
          <p:spPr>
            <a:xfrm>
              <a:off x="1447104" y="2071087"/>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4"/>
            <p:cNvSpPr/>
            <p:nvPr/>
          </p:nvSpPr>
          <p:spPr>
            <a:xfrm>
              <a:off x="1447580" y="2072933"/>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54"/>
            <p:cNvSpPr/>
            <p:nvPr/>
          </p:nvSpPr>
          <p:spPr>
            <a:xfrm>
              <a:off x="1482705" y="2049974"/>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54"/>
            <p:cNvSpPr/>
            <p:nvPr/>
          </p:nvSpPr>
          <p:spPr>
            <a:xfrm>
              <a:off x="1452807" y="2078351"/>
              <a:ext cx="1534" cy="1819"/>
            </a:xfrm>
            <a:custGeom>
              <a:rect b="b" l="l" r="r" t="t"/>
              <a:pathLst>
                <a:path extrusionOk="0" h="134" w="113">
                  <a:moveTo>
                    <a:pt x="0" y="1"/>
                  </a:moveTo>
                  <a:lnTo>
                    <a:pt x="0" y="1"/>
                  </a:lnTo>
                  <a:cubicBezTo>
                    <a:pt x="35" y="50"/>
                    <a:pt x="70" y="92"/>
                    <a:pt x="112" y="134"/>
                  </a:cubicBezTo>
                  <a:cubicBezTo>
                    <a:pt x="70" y="92"/>
                    <a:pt x="35"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4"/>
            <p:cNvSpPr/>
            <p:nvPr/>
          </p:nvSpPr>
          <p:spPr>
            <a:xfrm>
              <a:off x="1482460" y="2050313"/>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54"/>
            <p:cNvSpPr/>
            <p:nvPr/>
          </p:nvSpPr>
          <p:spPr>
            <a:xfrm>
              <a:off x="1482610" y="205012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54"/>
            <p:cNvSpPr/>
            <p:nvPr/>
          </p:nvSpPr>
          <p:spPr>
            <a:xfrm>
              <a:off x="1447390" y="2073463"/>
              <a:ext cx="54" cy="149"/>
            </a:xfrm>
            <a:custGeom>
              <a:rect b="b" l="l" r="r" t="t"/>
              <a:pathLst>
                <a:path extrusionOk="0" h="11" w="4">
                  <a:moveTo>
                    <a:pt x="4" y="0"/>
                  </a:moveTo>
                  <a:lnTo>
                    <a:pt x="4" y="0"/>
                  </a:lnTo>
                  <a:cubicBezTo>
                    <a:pt x="4" y="4"/>
                    <a:pt x="0" y="7"/>
                    <a:pt x="0" y="11"/>
                  </a:cubicBezTo>
                  <a:cubicBezTo>
                    <a:pt x="4"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4"/>
            <p:cNvSpPr/>
            <p:nvPr/>
          </p:nvSpPr>
          <p:spPr>
            <a:xfrm>
              <a:off x="1481320" y="2047598"/>
              <a:ext cx="1453" cy="2295"/>
            </a:xfrm>
            <a:custGeom>
              <a:rect b="b" l="l" r="r" t="t"/>
              <a:pathLst>
                <a:path extrusionOk="0" h="169" w="107">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4"/>
            <p:cNvSpPr/>
            <p:nvPr/>
          </p:nvSpPr>
          <p:spPr>
            <a:xfrm>
              <a:off x="1451571" y="2077170"/>
              <a:ext cx="299" cy="204"/>
            </a:xfrm>
            <a:custGeom>
              <a:rect b="b" l="l" r="r" t="t"/>
              <a:pathLst>
                <a:path extrusionOk="0" h="15" w="22">
                  <a:moveTo>
                    <a:pt x="21" y="14"/>
                  </a:moveTo>
                  <a:cubicBezTo>
                    <a:pt x="14" y="7"/>
                    <a:pt x="7" y="4"/>
                    <a:pt x="0" y="0"/>
                  </a:cubicBezTo>
                  <a:cubicBezTo>
                    <a:pt x="7" y="4"/>
                    <a:pt x="14" y="7"/>
                    <a:pt x="2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4"/>
            <p:cNvSpPr/>
            <p:nvPr/>
          </p:nvSpPr>
          <p:spPr>
            <a:xfrm>
              <a:off x="1450947" y="2076980"/>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4"/>
            <p:cNvSpPr/>
            <p:nvPr/>
          </p:nvSpPr>
          <p:spPr>
            <a:xfrm>
              <a:off x="1452237" y="2077645"/>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4"/>
            <p:cNvSpPr/>
            <p:nvPr/>
          </p:nvSpPr>
          <p:spPr>
            <a:xfrm>
              <a:off x="1449671" y="2076884"/>
              <a:ext cx="625" cy="54"/>
            </a:xfrm>
            <a:custGeom>
              <a:rect b="b" l="l" r="r" t="t"/>
              <a:pathLst>
                <a:path extrusionOk="0" h="4" w="46">
                  <a:moveTo>
                    <a:pt x="46" y="0"/>
                  </a:moveTo>
                  <a:cubicBezTo>
                    <a:pt x="28" y="0"/>
                    <a:pt x="14" y="0"/>
                    <a:pt x="0" y="4"/>
                  </a:cubicBezTo>
                  <a:cubicBezTo>
                    <a:pt x="14" y="0"/>
                    <a:pt x="28"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4"/>
            <p:cNvSpPr/>
            <p:nvPr/>
          </p:nvSpPr>
          <p:spPr>
            <a:xfrm>
              <a:off x="1450621" y="207688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54"/>
            <p:cNvSpPr/>
            <p:nvPr/>
          </p:nvSpPr>
          <p:spPr>
            <a:xfrm>
              <a:off x="1451286" y="2077075"/>
              <a:ext cx="204" cy="54"/>
            </a:xfrm>
            <a:custGeom>
              <a:rect b="b" l="l" r="r" t="t"/>
              <a:pathLst>
                <a:path extrusionOk="0" h="4" w="15">
                  <a:moveTo>
                    <a:pt x="1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4"/>
            <p:cNvSpPr/>
            <p:nvPr/>
          </p:nvSpPr>
          <p:spPr>
            <a:xfrm>
              <a:off x="1450336" y="2076884"/>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4"/>
            <p:cNvSpPr/>
            <p:nvPr/>
          </p:nvSpPr>
          <p:spPr>
            <a:xfrm>
              <a:off x="1447580" y="2072417"/>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54"/>
            <p:cNvSpPr/>
            <p:nvPr/>
          </p:nvSpPr>
          <p:spPr>
            <a:xfrm>
              <a:off x="1480899" y="204708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54"/>
            <p:cNvSpPr/>
            <p:nvPr/>
          </p:nvSpPr>
          <p:spPr>
            <a:xfrm>
              <a:off x="1479989" y="2046077"/>
              <a:ext cx="299" cy="299"/>
            </a:xfrm>
            <a:custGeom>
              <a:rect b="b" l="l" r="r" t="t"/>
              <a:pathLst>
                <a:path extrusionOk="0" h="22" w="22">
                  <a:moveTo>
                    <a:pt x="8" y="4"/>
                  </a:moveTo>
                  <a:lnTo>
                    <a:pt x="1" y="1"/>
                  </a:lnTo>
                  <a:lnTo>
                    <a:pt x="8" y="4"/>
                  </a:lnTo>
                  <a:lnTo>
                    <a:pt x="2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54"/>
            <p:cNvSpPr/>
            <p:nvPr/>
          </p:nvSpPr>
          <p:spPr>
            <a:xfrm>
              <a:off x="1504429" y="1192826"/>
              <a:ext cx="453000" cy="337170"/>
            </a:xfrm>
            <a:custGeom>
              <a:rect b="b" l="l" r="r" t="t"/>
              <a:pathLst>
                <a:path extrusionOk="0" h="24833" w="33364">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54"/>
            <p:cNvSpPr/>
            <p:nvPr/>
          </p:nvSpPr>
          <p:spPr>
            <a:xfrm>
              <a:off x="1636850" y="1405097"/>
              <a:ext cx="21547" cy="12491"/>
            </a:xfrm>
            <a:custGeom>
              <a:rect b="b" l="l" r="r" t="t"/>
              <a:pathLst>
                <a:path extrusionOk="0" h="920" w="1587">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54"/>
            <p:cNvSpPr/>
            <p:nvPr/>
          </p:nvSpPr>
          <p:spPr>
            <a:xfrm>
              <a:off x="1089269" y="1627361"/>
              <a:ext cx="38085" cy="22688"/>
            </a:xfrm>
            <a:custGeom>
              <a:rect b="b" l="l" r="r" t="t"/>
              <a:pathLst>
                <a:path extrusionOk="0" h="1671" w="2805">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4"/>
            <p:cNvSpPr/>
            <p:nvPr/>
          </p:nvSpPr>
          <p:spPr>
            <a:xfrm>
              <a:off x="1108006" y="1344093"/>
              <a:ext cx="76156" cy="49612"/>
            </a:xfrm>
            <a:custGeom>
              <a:rect b="b" l="l" r="r" t="t"/>
              <a:pathLst>
                <a:path extrusionOk="0" h="3654" w="5609">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4"/>
            <p:cNvSpPr/>
            <p:nvPr/>
          </p:nvSpPr>
          <p:spPr>
            <a:xfrm>
              <a:off x="1158773" y="1355960"/>
              <a:ext cx="133616" cy="70277"/>
            </a:xfrm>
            <a:custGeom>
              <a:rect b="b" l="l" r="r" t="t"/>
              <a:pathLst>
                <a:path extrusionOk="0" h="5176" w="9841">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54"/>
            <p:cNvSpPr/>
            <p:nvPr/>
          </p:nvSpPr>
          <p:spPr>
            <a:xfrm>
              <a:off x="1158243" y="1321487"/>
              <a:ext cx="9857" cy="6436"/>
            </a:xfrm>
            <a:custGeom>
              <a:rect b="b" l="l" r="r" t="t"/>
              <a:pathLst>
                <a:path extrusionOk="0" h="474" w="726">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54"/>
            <p:cNvSpPr/>
            <p:nvPr/>
          </p:nvSpPr>
          <p:spPr>
            <a:xfrm>
              <a:off x="1130627" y="1298310"/>
              <a:ext cx="52871" cy="25947"/>
            </a:xfrm>
            <a:custGeom>
              <a:rect b="b" l="l" r="r" t="t"/>
              <a:pathLst>
                <a:path extrusionOk="0" h="1911" w="3894">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54"/>
            <p:cNvSpPr/>
            <p:nvPr/>
          </p:nvSpPr>
          <p:spPr>
            <a:xfrm>
              <a:off x="1171549" y="1310367"/>
              <a:ext cx="86380" cy="35437"/>
            </a:xfrm>
            <a:custGeom>
              <a:rect b="b" l="l" r="r" t="t"/>
              <a:pathLst>
                <a:path extrusionOk="0" h="2610" w="6362">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54"/>
            <p:cNvSpPr/>
            <p:nvPr/>
          </p:nvSpPr>
          <p:spPr>
            <a:xfrm>
              <a:off x="1190001" y="1292064"/>
              <a:ext cx="7943" cy="3136"/>
            </a:xfrm>
            <a:custGeom>
              <a:rect b="b" l="l" r="r" t="t"/>
              <a:pathLst>
                <a:path extrusionOk="0" h="231" w="585">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4"/>
            <p:cNvSpPr/>
            <p:nvPr/>
          </p:nvSpPr>
          <p:spPr>
            <a:xfrm>
              <a:off x="1203443" y="1290258"/>
              <a:ext cx="23829" cy="10971"/>
            </a:xfrm>
            <a:custGeom>
              <a:rect b="b" l="l" r="r" t="t"/>
              <a:pathLst>
                <a:path extrusionOk="0" h="808" w="1755">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4"/>
            <p:cNvSpPr/>
            <p:nvPr/>
          </p:nvSpPr>
          <p:spPr>
            <a:xfrm>
              <a:off x="1201067" y="1279519"/>
              <a:ext cx="29300" cy="6789"/>
            </a:xfrm>
            <a:custGeom>
              <a:rect b="b" l="l" r="r" t="t"/>
              <a:pathLst>
                <a:path extrusionOk="0" h="500" w="2158">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54"/>
            <p:cNvSpPr/>
            <p:nvPr/>
          </p:nvSpPr>
          <p:spPr>
            <a:xfrm>
              <a:off x="1259015" y="1268100"/>
              <a:ext cx="46978" cy="24073"/>
            </a:xfrm>
            <a:custGeom>
              <a:rect b="b" l="l" r="r" t="t"/>
              <a:pathLst>
                <a:path extrusionOk="0" h="1773" w="346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54"/>
            <p:cNvSpPr/>
            <p:nvPr/>
          </p:nvSpPr>
          <p:spPr>
            <a:xfrm>
              <a:off x="1256395" y="1294400"/>
              <a:ext cx="10332" cy="9328"/>
            </a:xfrm>
            <a:custGeom>
              <a:rect b="b" l="l" r="r" t="t"/>
              <a:pathLst>
                <a:path extrusionOk="0" h="687" w="761">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4"/>
            <p:cNvSpPr/>
            <p:nvPr/>
          </p:nvSpPr>
          <p:spPr>
            <a:xfrm>
              <a:off x="1300753" y="1256369"/>
              <a:ext cx="8703" cy="4698"/>
            </a:xfrm>
            <a:custGeom>
              <a:rect b="b" l="l" r="r" t="t"/>
              <a:pathLst>
                <a:path extrusionOk="0" h="346" w="641">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4"/>
            <p:cNvSpPr/>
            <p:nvPr/>
          </p:nvSpPr>
          <p:spPr>
            <a:xfrm>
              <a:off x="1265858" y="1330814"/>
              <a:ext cx="6626" cy="4901"/>
            </a:xfrm>
            <a:custGeom>
              <a:rect b="b" l="l" r="r" t="t"/>
              <a:pathLst>
                <a:path extrusionOk="0" h="361" w="488">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4"/>
            <p:cNvSpPr/>
            <p:nvPr/>
          </p:nvSpPr>
          <p:spPr>
            <a:xfrm>
              <a:off x="1266945" y="1309756"/>
              <a:ext cx="52260" cy="27454"/>
            </a:xfrm>
            <a:custGeom>
              <a:rect b="b" l="l" r="r" t="t"/>
              <a:pathLst>
                <a:path extrusionOk="0" h="2022" w="3849">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54"/>
            <p:cNvSpPr/>
            <p:nvPr/>
          </p:nvSpPr>
          <p:spPr>
            <a:xfrm>
              <a:off x="1309917" y="1312268"/>
              <a:ext cx="923" cy="109"/>
            </a:xfrm>
            <a:custGeom>
              <a:rect b="b" l="l" r="r" t="t"/>
              <a:pathLst>
                <a:path extrusionOk="0" h="8" w="68">
                  <a:moveTo>
                    <a:pt x="1" y="1"/>
                  </a:moveTo>
                  <a:lnTo>
                    <a:pt x="64" y="8"/>
                  </a:lnTo>
                  <a:cubicBezTo>
                    <a:pt x="64" y="8"/>
                    <a:pt x="64" y="4"/>
                    <a:pt x="67" y="4"/>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54"/>
            <p:cNvSpPr/>
            <p:nvPr/>
          </p:nvSpPr>
          <p:spPr>
            <a:xfrm>
              <a:off x="1314344" y="1277224"/>
              <a:ext cx="23109" cy="14718"/>
            </a:xfrm>
            <a:custGeom>
              <a:rect b="b" l="l" r="r" t="t"/>
              <a:pathLst>
                <a:path extrusionOk="0" h="1084" w="1702">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4"/>
            <p:cNvSpPr/>
            <p:nvPr/>
          </p:nvSpPr>
          <p:spPr>
            <a:xfrm>
              <a:off x="1329265" y="1294739"/>
              <a:ext cx="19973" cy="4548"/>
            </a:xfrm>
            <a:custGeom>
              <a:rect b="b" l="l" r="r" t="t"/>
              <a:pathLst>
                <a:path extrusionOk="0" h="335" w="1471">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4"/>
            <p:cNvSpPr/>
            <p:nvPr/>
          </p:nvSpPr>
          <p:spPr>
            <a:xfrm>
              <a:off x="1324934" y="1329592"/>
              <a:ext cx="24684" cy="12138"/>
            </a:xfrm>
            <a:custGeom>
              <a:rect b="b" l="l" r="r" t="t"/>
              <a:pathLst>
                <a:path extrusionOk="0" h="894" w="1818">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54"/>
            <p:cNvSpPr/>
            <p:nvPr/>
          </p:nvSpPr>
          <p:spPr>
            <a:xfrm>
              <a:off x="1281500" y="1350040"/>
              <a:ext cx="45593" cy="39266"/>
            </a:xfrm>
            <a:custGeom>
              <a:rect b="b" l="l" r="r" t="t"/>
              <a:pathLst>
                <a:path extrusionOk="0" h="2892" w="3358">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54"/>
            <p:cNvSpPr/>
            <p:nvPr/>
          </p:nvSpPr>
          <p:spPr>
            <a:xfrm>
              <a:off x="1325029" y="1306674"/>
              <a:ext cx="126216" cy="36999"/>
            </a:xfrm>
            <a:custGeom>
              <a:rect b="b" l="l" r="r" t="t"/>
              <a:pathLst>
                <a:path extrusionOk="0" h="2725" w="9296">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4"/>
            <p:cNvSpPr/>
            <p:nvPr/>
          </p:nvSpPr>
          <p:spPr>
            <a:xfrm>
              <a:off x="1366386" y="1297251"/>
              <a:ext cx="10237" cy="5092"/>
            </a:xfrm>
            <a:custGeom>
              <a:rect b="b" l="l" r="r" t="t"/>
              <a:pathLst>
                <a:path extrusionOk="0" h="375" w="754">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54"/>
            <p:cNvSpPr/>
            <p:nvPr/>
          </p:nvSpPr>
          <p:spPr>
            <a:xfrm>
              <a:off x="1325409" y="1232744"/>
              <a:ext cx="83529" cy="54948"/>
            </a:xfrm>
            <a:custGeom>
              <a:rect b="b" l="l" r="r" t="t"/>
              <a:pathLst>
                <a:path extrusionOk="0" h="4047" w="6152">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4"/>
            <p:cNvSpPr/>
            <p:nvPr/>
          </p:nvSpPr>
          <p:spPr>
            <a:xfrm>
              <a:off x="1360263" y="1200633"/>
              <a:ext cx="230111" cy="117201"/>
            </a:xfrm>
            <a:custGeom>
              <a:rect b="b" l="l" r="r" t="t"/>
              <a:pathLst>
                <a:path extrusionOk="0" h="8632" w="16948">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54"/>
            <p:cNvSpPr/>
            <p:nvPr/>
          </p:nvSpPr>
          <p:spPr>
            <a:xfrm>
              <a:off x="1448150" y="1504498"/>
              <a:ext cx="5567" cy="6476"/>
            </a:xfrm>
            <a:custGeom>
              <a:rect b="b" l="l" r="r" t="t"/>
              <a:pathLst>
                <a:path extrusionOk="0" h="477" w="41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54"/>
            <p:cNvSpPr/>
            <p:nvPr/>
          </p:nvSpPr>
          <p:spPr>
            <a:xfrm>
              <a:off x="1420818" y="1496650"/>
              <a:ext cx="12410" cy="7807"/>
            </a:xfrm>
            <a:custGeom>
              <a:rect b="b" l="l" r="r" t="t"/>
              <a:pathLst>
                <a:path extrusionOk="0" h="575" w="914">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4"/>
            <p:cNvSpPr/>
            <p:nvPr/>
          </p:nvSpPr>
          <p:spPr>
            <a:xfrm>
              <a:off x="1395483" y="1461851"/>
              <a:ext cx="49110" cy="30699"/>
            </a:xfrm>
            <a:custGeom>
              <a:rect b="b" l="l" r="r" t="t"/>
              <a:pathLst>
                <a:path extrusionOk="0" h="2261" w="3617">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4"/>
            <p:cNvSpPr/>
            <p:nvPr/>
          </p:nvSpPr>
          <p:spPr>
            <a:xfrm>
              <a:off x="1373895" y="1355132"/>
              <a:ext cx="215339" cy="153181"/>
            </a:xfrm>
            <a:custGeom>
              <a:rect b="b" l="l" r="r" t="t"/>
              <a:pathLst>
                <a:path extrusionOk="0" h="11282" w="1586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4"/>
            <p:cNvSpPr/>
            <p:nvPr/>
          </p:nvSpPr>
          <p:spPr>
            <a:xfrm>
              <a:off x="1468014" y="1430297"/>
              <a:ext cx="17841" cy="12722"/>
            </a:xfrm>
            <a:custGeom>
              <a:rect b="b" l="l" r="r" t="t"/>
              <a:pathLst>
                <a:path extrusionOk="0" h="937" w="1314">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4"/>
            <p:cNvSpPr/>
            <p:nvPr/>
          </p:nvSpPr>
          <p:spPr>
            <a:xfrm>
              <a:off x="1442393" y="1355322"/>
              <a:ext cx="32667" cy="14188"/>
            </a:xfrm>
            <a:custGeom>
              <a:rect b="b" l="l" r="r" t="t"/>
              <a:pathLst>
                <a:path extrusionOk="0" h="1045" w="2406">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4"/>
            <p:cNvSpPr/>
            <p:nvPr/>
          </p:nvSpPr>
          <p:spPr>
            <a:xfrm>
              <a:off x="1605052" y="1620450"/>
              <a:ext cx="47684" cy="43136"/>
            </a:xfrm>
            <a:custGeom>
              <a:rect b="b" l="l" r="r" t="t"/>
              <a:pathLst>
                <a:path extrusionOk="0" h="3177" w="3512">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4"/>
            <p:cNvSpPr/>
            <p:nvPr/>
          </p:nvSpPr>
          <p:spPr>
            <a:xfrm>
              <a:off x="1053479" y="1595277"/>
              <a:ext cx="11704" cy="15777"/>
            </a:xfrm>
            <a:custGeom>
              <a:rect b="b" l="l" r="r" t="t"/>
              <a:pathLst>
                <a:path extrusionOk="0" h="1162" w="862">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54"/>
            <p:cNvSpPr/>
            <p:nvPr/>
          </p:nvSpPr>
          <p:spPr>
            <a:xfrm>
              <a:off x="1341580" y="1422123"/>
              <a:ext cx="1439" cy="2009"/>
            </a:xfrm>
            <a:custGeom>
              <a:rect b="b" l="l" r="r" t="t"/>
              <a:pathLst>
                <a:path extrusionOk="0" h="148" w="106">
                  <a:moveTo>
                    <a:pt x="105" y="0"/>
                  </a:moveTo>
                  <a:lnTo>
                    <a:pt x="77" y="32"/>
                  </a:lnTo>
                  <a:cubicBezTo>
                    <a:pt x="32" y="81"/>
                    <a:pt x="0" y="116"/>
                    <a:pt x="0" y="147"/>
                  </a:cubicBezTo>
                  <a:cubicBezTo>
                    <a:pt x="42" y="102"/>
                    <a:pt x="77" y="53"/>
                    <a:pt x="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4"/>
            <p:cNvSpPr/>
            <p:nvPr/>
          </p:nvSpPr>
          <p:spPr>
            <a:xfrm>
              <a:off x="993779" y="1350298"/>
              <a:ext cx="636812" cy="355798"/>
            </a:xfrm>
            <a:custGeom>
              <a:rect b="b" l="l" r="r" t="t"/>
              <a:pathLst>
                <a:path extrusionOk="0" h="26205" w="46902">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4"/>
            <p:cNvSpPr/>
            <p:nvPr/>
          </p:nvSpPr>
          <p:spPr>
            <a:xfrm>
              <a:off x="890970" y="1547688"/>
              <a:ext cx="18547" cy="17176"/>
            </a:xfrm>
            <a:custGeom>
              <a:rect b="b" l="l" r="r" t="t"/>
              <a:pathLst>
                <a:path extrusionOk="0" h="1265" w="1366">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4"/>
            <p:cNvSpPr/>
            <p:nvPr/>
          </p:nvSpPr>
          <p:spPr>
            <a:xfrm>
              <a:off x="797896" y="1528258"/>
              <a:ext cx="11229" cy="5064"/>
            </a:xfrm>
            <a:custGeom>
              <a:rect b="b" l="l" r="r" t="t"/>
              <a:pathLst>
                <a:path extrusionOk="0" h="373" w="827">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54"/>
            <p:cNvSpPr/>
            <p:nvPr/>
          </p:nvSpPr>
          <p:spPr>
            <a:xfrm>
              <a:off x="793334" y="1391519"/>
              <a:ext cx="283403" cy="195652"/>
            </a:xfrm>
            <a:custGeom>
              <a:rect b="b" l="l" r="r" t="t"/>
              <a:pathLst>
                <a:path extrusionOk="0" h="14410" w="20873">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54"/>
            <p:cNvSpPr/>
            <p:nvPr/>
          </p:nvSpPr>
          <p:spPr>
            <a:xfrm>
              <a:off x="815819" y="1587293"/>
              <a:ext cx="9518" cy="3435"/>
            </a:xfrm>
            <a:custGeom>
              <a:rect b="b" l="l" r="r" t="t"/>
              <a:pathLst>
                <a:path extrusionOk="0" h="253" w="701">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4"/>
            <p:cNvSpPr/>
            <p:nvPr/>
          </p:nvSpPr>
          <p:spPr>
            <a:xfrm>
              <a:off x="1116791" y="1641060"/>
              <a:ext cx="428519" cy="210818"/>
            </a:xfrm>
            <a:custGeom>
              <a:rect b="b" l="l" r="r" t="t"/>
              <a:pathLst>
                <a:path extrusionOk="0" h="15527" w="31561">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4"/>
            <p:cNvSpPr/>
            <p:nvPr/>
          </p:nvSpPr>
          <p:spPr>
            <a:xfrm>
              <a:off x="797231" y="1596418"/>
              <a:ext cx="3625" cy="3965"/>
            </a:xfrm>
            <a:custGeom>
              <a:rect b="b" l="l" r="r" t="t"/>
              <a:pathLst>
                <a:path extrusionOk="0" h="292" w="267">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4"/>
            <p:cNvSpPr/>
            <p:nvPr/>
          </p:nvSpPr>
          <p:spPr>
            <a:xfrm>
              <a:off x="950901" y="1525692"/>
              <a:ext cx="2824" cy="1738"/>
            </a:xfrm>
            <a:custGeom>
              <a:rect b="b" l="l" r="r" t="t"/>
              <a:pathLst>
                <a:path extrusionOk="0" h="128" w="208">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4"/>
            <p:cNvSpPr/>
            <p:nvPr/>
          </p:nvSpPr>
          <p:spPr>
            <a:xfrm>
              <a:off x="1054294" y="1571136"/>
              <a:ext cx="3571" cy="2200"/>
            </a:xfrm>
            <a:custGeom>
              <a:rect b="b" l="l" r="r" t="t"/>
              <a:pathLst>
                <a:path extrusionOk="0" h="162" w="263">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4"/>
            <p:cNvSpPr/>
            <p:nvPr/>
          </p:nvSpPr>
          <p:spPr>
            <a:xfrm>
              <a:off x="1293570" y="1816780"/>
              <a:ext cx="1290" cy="1113"/>
            </a:xfrm>
            <a:custGeom>
              <a:rect b="b" l="l" r="r" t="t"/>
              <a:pathLst>
                <a:path extrusionOk="0" h="82" w="95">
                  <a:moveTo>
                    <a:pt x="95" y="81"/>
                  </a:moveTo>
                  <a:cubicBezTo>
                    <a:pt x="67" y="50"/>
                    <a:pt x="35" y="25"/>
                    <a:pt x="0" y="1"/>
                  </a:cubicBezTo>
                  <a:cubicBezTo>
                    <a:pt x="35" y="25"/>
                    <a:pt x="67" y="50"/>
                    <a:pt x="9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4"/>
            <p:cNvSpPr/>
            <p:nvPr/>
          </p:nvSpPr>
          <p:spPr>
            <a:xfrm>
              <a:off x="1278743" y="1812694"/>
              <a:ext cx="14786" cy="4100"/>
            </a:xfrm>
            <a:custGeom>
              <a:rect b="b" l="l" r="r" t="t"/>
              <a:pathLst>
                <a:path extrusionOk="0" h="302" w="1089">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54"/>
            <p:cNvSpPr/>
            <p:nvPr/>
          </p:nvSpPr>
          <p:spPr>
            <a:xfrm>
              <a:off x="1173314" y="1789354"/>
              <a:ext cx="16741" cy="2254"/>
            </a:xfrm>
            <a:custGeom>
              <a:rect b="b" l="l" r="r" t="t"/>
              <a:pathLst>
                <a:path extrusionOk="0" h="166" w="1233">
                  <a:moveTo>
                    <a:pt x="0" y="165"/>
                  </a:moveTo>
                  <a:lnTo>
                    <a:pt x="123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54"/>
            <p:cNvSpPr/>
            <p:nvPr/>
          </p:nvSpPr>
          <p:spPr>
            <a:xfrm>
              <a:off x="1317141" y="1844302"/>
              <a:ext cx="448" cy="14"/>
            </a:xfrm>
            <a:custGeom>
              <a:rect b="b" l="l" r="r" t="t"/>
              <a:pathLst>
                <a:path extrusionOk="0" h="1" w="33">
                  <a:moveTo>
                    <a:pt x="32" y="1"/>
                  </a:moveTo>
                  <a:cubicBezTo>
                    <a:pt x="22" y="1"/>
                    <a:pt x="11" y="1"/>
                    <a:pt x="1" y="1"/>
                  </a:cubicBezTo>
                  <a:cubicBezTo>
                    <a:pt x="11" y="1"/>
                    <a:pt x="22" y="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54"/>
            <p:cNvSpPr/>
            <p:nvPr/>
          </p:nvSpPr>
          <p:spPr>
            <a:xfrm>
              <a:off x="1318906" y="1844641"/>
              <a:ext cx="339" cy="149"/>
            </a:xfrm>
            <a:custGeom>
              <a:rect b="b" l="l" r="r" t="t"/>
              <a:pathLst>
                <a:path extrusionOk="0" h="11" w="25">
                  <a:moveTo>
                    <a:pt x="25"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54"/>
            <p:cNvSpPr/>
            <p:nvPr/>
          </p:nvSpPr>
          <p:spPr>
            <a:xfrm>
              <a:off x="1317765" y="184430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54"/>
            <p:cNvSpPr/>
            <p:nvPr/>
          </p:nvSpPr>
          <p:spPr>
            <a:xfrm>
              <a:off x="1278173" y="1815545"/>
              <a:ext cx="584" cy="964"/>
            </a:xfrm>
            <a:custGeom>
              <a:rect b="b" l="l" r="r" t="t"/>
              <a:pathLst>
                <a:path extrusionOk="0" h="71" w="43">
                  <a:moveTo>
                    <a:pt x="42" y="1"/>
                  </a:moveTo>
                  <a:cubicBezTo>
                    <a:pt x="28" y="25"/>
                    <a:pt x="14" y="46"/>
                    <a:pt x="0" y="71"/>
                  </a:cubicBezTo>
                  <a:cubicBezTo>
                    <a:pt x="14" y="46"/>
                    <a:pt x="28" y="25"/>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4"/>
            <p:cNvSpPr/>
            <p:nvPr/>
          </p:nvSpPr>
          <p:spPr>
            <a:xfrm>
              <a:off x="1252838" y="1797147"/>
              <a:ext cx="244" cy="258"/>
            </a:xfrm>
            <a:custGeom>
              <a:rect b="b" l="l" r="r" t="t"/>
              <a:pathLst>
                <a:path extrusionOk="0" h="19" w="18">
                  <a:moveTo>
                    <a:pt x="0"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54"/>
            <p:cNvSpPr/>
            <p:nvPr/>
          </p:nvSpPr>
          <p:spPr>
            <a:xfrm>
              <a:off x="1318240" y="184439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54"/>
            <p:cNvSpPr/>
            <p:nvPr/>
          </p:nvSpPr>
          <p:spPr>
            <a:xfrm>
              <a:off x="1294846" y="1817880"/>
              <a:ext cx="1018" cy="1249"/>
            </a:xfrm>
            <a:custGeom>
              <a:rect b="b" l="l" r="r" t="t"/>
              <a:pathLst>
                <a:path extrusionOk="0" h="92" w="75">
                  <a:moveTo>
                    <a:pt x="74" y="91"/>
                  </a:moveTo>
                  <a:cubicBezTo>
                    <a:pt x="53" y="60"/>
                    <a:pt x="29" y="28"/>
                    <a:pt x="1" y="0"/>
                  </a:cubicBezTo>
                  <a:cubicBezTo>
                    <a:pt x="29" y="28"/>
                    <a:pt x="53" y="60"/>
                    <a:pt x="74"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54"/>
            <p:cNvSpPr/>
            <p:nvPr/>
          </p:nvSpPr>
          <p:spPr>
            <a:xfrm>
              <a:off x="1122833" y="16518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54"/>
            <p:cNvSpPr/>
            <p:nvPr/>
          </p:nvSpPr>
          <p:spPr>
            <a:xfrm>
              <a:off x="1124734" y="165174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54"/>
            <p:cNvSpPr/>
            <p:nvPr/>
          </p:nvSpPr>
          <p:spPr>
            <a:xfrm>
              <a:off x="1125969" y="1651556"/>
              <a:ext cx="489" cy="109"/>
            </a:xfrm>
            <a:custGeom>
              <a:rect b="b" l="l" r="r" t="t"/>
              <a:pathLst>
                <a:path extrusionOk="0" h="8" w="36">
                  <a:moveTo>
                    <a:pt x="0" y="8"/>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4"/>
            <p:cNvSpPr/>
            <p:nvPr/>
          </p:nvSpPr>
          <p:spPr>
            <a:xfrm>
              <a:off x="1117076" y="16515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54"/>
            <p:cNvSpPr/>
            <p:nvPr/>
          </p:nvSpPr>
          <p:spPr>
            <a:xfrm>
              <a:off x="1120783" y="1651841"/>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54"/>
            <p:cNvSpPr/>
            <p:nvPr/>
          </p:nvSpPr>
          <p:spPr>
            <a:xfrm>
              <a:off x="1123539" y="1651895"/>
              <a:ext cx="543" cy="14"/>
            </a:xfrm>
            <a:custGeom>
              <a:rect b="b" l="l" r="r" t="t"/>
              <a:pathLst>
                <a:path extrusionOk="0" h="1" w="40">
                  <a:moveTo>
                    <a:pt x="1" y="0"/>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4"/>
            <p:cNvSpPr/>
            <p:nvPr/>
          </p:nvSpPr>
          <p:spPr>
            <a:xfrm>
              <a:off x="1119072" y="165170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4"/>
            <p:cNvSpPr/>
            <p:nvPr/>
          </p:nvSpPr>
          <p:spPr>
            <a:xfrm>
              <a:off x="1543206" y="1679322"/>
              <a:ext cx="258" cy="434"/>
            </a:xfrm>
            <a:custGeom>
              <a:rect b="b" l="l" r="r" t="t"/>
              <a:pathLst>
                <a:path extrusionOk="0" h="32" w="19">
                  <a:moveTo>
                    <a:pt x="1"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4"/>
            <p:cNvSpPr/>
            <p:nvPr/>
          </p:nvSpPr>
          <p:spPr>
            <a:xfrm>
              <a:off x="1543736" y="16801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54"/>
            <p:cNvSpPr/>
            <p:nvPr/>
          </p:nvSpPr>
          <p:spPr>
            <a:xfrm>
              <a:off x="1542731" y="1678507"/>
              <a:ext cx="258" cy="394"/>
            </a:xfrm>
            <a:custGeom>
              <a:rect b="b" l="l" r="r" t="t"/>
              <a:pathLst>
                <a:path extrusionOk="0" h="29" w="19">
                  <a:moveTo>
                    <a:pt x="1" y="1"/>
                  </a:move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4"/>
            <p:cNvSpPr/>
            <p:nvPr/>
          </p:nvSpPr>
          <p:spPr>
            <a:xfrm>
              <a:off x="1544251" y="1681032"/>
              <a:ext cx="299" cy="394"/>
            </a:xfrm>
            <a:custGeom>
              <a:rect b="b" l="l" r="r" t="t"/>
              <a:pathLst>
                <a:path extrusionOk="0" h="29" w="22">
                  <a:moveTo>
                    <a:pt x="1" y="0"/>
                  </a:moveTo>
                  <a:lnTo>
                    <a:pt x="2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4"/>
            <p:cNvSpPr/>
            <p:nvPr/>
          </p:nvSpPr>
          <p:spPr>
            <a:xfrm>
              <a:off x="1544876" y="1681888"/>
              <a:ext cx="299" cy="394"/>
            </a:xfrm>
            <a:custGeom>
              <a:rect b="b" l="l" r="r" t="t"/>
              <a:pathLst>
                <a:path extrusionOk="0" h="29" w="22">
                  <a:moveTo>
                    <a:pt x="0" y="0"/>
                  </a:moveTo>
                  <a:lnTo>
                    <a:pt x="2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4"/>
            <p:cNvSpPr/>
            <p:nvPr/>
          </p:nvSpPr>
          <p:spPr>
            <a:xfrm>
              <a:off x="1478333" y="1688541"/>
              <a:ext cx="530" cy="434"/>
            </a:xfrm>
            <a:custGeom>
              <a:rect b="b" l="l" r="r" t="t"/>
              <a:pathLst>
                <a:path extrusionOk="0" h="32" w="39">
                  <a:moveTo>
                    <a:pt x="0" y="32"/>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4"/>
            <p:cNvSpPr/>
            <p:nvPr/>
          </p:nvSpPr>
          <p:spPr>
            <a:xfrm>
              <a:off x="1478944" y="1688011"/>
              <a:ext cx="489" cy="448"/>
            </a:xfrm>
            <a:custGeom>
              <a:rect b="b" l="l" r="r" t="t"/>
              <a:pathLst>
                <a:path extrusionOk="0" h="33" w="36">
                  <a:moveTo>
                    <a:pt x="1" y="32"/>
                  </a:moveTo>
                  <a:lnTo>
                    <a:pt x="3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4"/>
            <p:cNvSpPr/>
            <p:nvPr/>
          </p:nvSpPr>
          <p:spPr>
            <a:xfrm>
              <a:off x="1542310" y="1677706"/>
              <a:ext cx="244" cy="434"/>
            </a:xfrm>
            <a:custGeom>
              <a:rect b="b" l="l" r="r" t="t"/>
              <a:pathLst>
                <a:path extrusionOk="0" h="32" w="18">
                  <a:moveTo>
                    <a:pt x="0"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4"/>
            <p:cNvSpPr/>
            <p:nvPr/>
          </p:nvSpPr>
          <p:spPr>
            <a:xfrm>
              <a:off x="1539689" y="1670714"/>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4"/>
            <p:cNvSpPr/>
            <p:nvPr/>
          </p:nvSpPr>
          <p:spPr>
            <a:xfrm>
              <a:off x="1539975" y="1671949"/>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4"/>
            <p:cNvSpPr/>
            <p:nvPr/>
          </p:nvSpPr>
          <p:spPr>
            <a:xfrm>
              <a:off x="1477667" y="1689111"/>
              <a:ext cx="584" cy="489"/>
            </a:xfrm>
            <a:custGeom>
              <a:rect b="b" l="l" r="r" t="t"/>
              <a:pathLst>
                <a:path extrusionOk="0" h="36" w="43">
                  <a:moveTo>
                    <a:pt x="0" y="35"/>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4"/>
            <p:cNvSpPr/>
            <p:nvPr/>
          </p:nvSpPr>
          <p:spPr>
            <a:xfrm>
              <a:off x="1034661" y="1534586"/>
              <a:ext cx="679" cy="109"/>
            </a:xfrm>
            <a:custGeom>
              <a:rect b="b" l="l" r="r" t="t"/>
              <a:pathLst>
                <a:path extrusionOk="0" h="8" w="50">
                  <a:moveTo>
                    <a:pt x="0" y="0"/>
                  </a:moveTo>
                  <a:cubicBezTo>
                    <a:pt x="18" y="4"/>
                    <a:pt x="32" y="4"/>
                    <a:pt x="49" y="7"/>
                  </a:cubicBezTo>
                  <a:cubicBezTo>
                    <a:pt x="32" y="4"/>
                    <a:pt x="1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54"/>
            <p:cNvSpPr/>
            <p:nvPr/>
          </p:nvSpPr>
          <p:spPr>
            <a:xfrm>
              <a:off x="1540165" y="1672614"/>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4"/>
            <p:cNvSpPr/>
            <p:nvPr/>
          </p:nvSpPr>
          <p:spPr>
            <a:xfrm>
              <a:off x="1035462" y="1534721"/>
              <a:ext cx="638" cy="163"/>
            </a:xfrm>
            <a:custGeom>
              <a:rect b="b" l="l" r="r" t="t"/>
              <a:pathLst>
                <a:path extrusionOk="0" h="12" w="47">
                  <a:moveTo>
                    <a:pt x="1" y="1"/>
                  </a:moveTo>
                  <a:cubicBezTo>
                    <a:pt x="18" y="1"/>
                    <a:pt x="32" y="4"/>
                    <a:pt x="46" y="11"/>
                  </a:cubicBezTo>
                  <a:cubicBezTo>
                    <a:pt x="32" y="4"/>
                    <a:pt x="1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4"/>
            <p:cNvSpPr/>
            <p:nvPr/>
          </p:nvSpPr>
          <p:spPr>
            <a:xfrm>
              <a:off x="1539839" y="1671338"/>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54"/>
            <p:cNvSpPr/>
            <p:nvPr/>
          </p:nvSpPr>
          <p:spPr>
            <a:xfrm>
              <a:off x="1539554" y="1670103"/>
              <a:ext cx="109" cy="339"/>
            </a:xfrm>
            <a:custGeom>
              <a:rect b="b" l="l" r="r" t="t"/>
              <a:pathLst>
                <a:path extrusionOk="0" h="25" w="8">
                  <a:moveTo>
                    <a:pt x="0" y="0"/>
                  </a:moveTo>
                  <a:cubicBezTo>
                    <a:pt x="0" y="7"/>
                    <a:pt x="4" y="18"/>
                    <a:pt x="7" y="25"/>
                  </a:cubicBezTo>
                  <a:cubicBezTo>
                    <a:pt x="4" y="18"/>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4"/>
            <p:cNvSpPr/>
            <p:nvPr/>
          </p:nvSpPr>
          <p:spPr>
            <a:xfrm>
              <a:off x="1033710" y="1534531"/>
              <a:ext cx="815" cy="68"/>
            </a:xfrm>
            <a:custGeom>
              <a:rect b="b" l="l" r="r" t="t"/>
              <a:pathLst>
                <a:path extrusionOk="0" h="5" w="60">
                  <a:moveTo>
                    <a:pt x="0" y="1"/>
                  </a:moveTo>
                  <a:cubicBezTo>
                    <a:pt x="18" y="1"/>
                    <a:pt x="39" y="1"/>
                    <a:pt x="60" y="4"/>
                  </a:cubicBezTo>
                  <a:cubicBezTo>
                    <a:pt x="39" y="1"/>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4"/>
            <p:cNvSpPr/>
            <p:nvPr/>
          </p:nvSpPr>
          <p:spPr>
            <a:xfrm>
              <a:off x="1541210" y="1675425"/>
              <a:ext cx="204" cy="434"/>
            </a:xfrm>
            <a:custGeom>
              <a:rect b="b" l="l" r="r" t="t"/>
              <a:pathLst>
                <a:path extrusionOk="0" h="32" w="15">
                  <a:moveTo>
                    <a:pt x="1" y="0"/>
                  </a:moveTo>
                  <a:lnTo>
                    <a:pt x="15"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54"/>
            <p:cNvSpPr/>
            <p:nvPr/>
          </p:nvSpPr>
          <p:spPr>
            <a:xfrm>
              <a:off x="1541550" y="1676185"/>
              <a:ext cx="204" cy="394"/>
            </a:xfrm>
            <a:custGeom>
              <a:rect b="b" l="l" r="r" t="t"/>
              <a:pathLst>
                <a:path extrusionOk="0" h="29" w="15">
                  <a:moveTo>
                    <a:pt x="0" y="0"/>
                  </a:moveTo>
                  <a:lnTo>
                    <a:pt x="1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4"/>
            <p:cNvSpPr/>
            <p:nvPr/>
          </p:nvSpPr>
          <p:spPr>
            <a:xfrm>
              <a:off x="1540884" y="1674705"/>
              <a:ext cx="204" cy="394"/>
            </a:xfrm>
            <a:custGeom>
              <a:rect b="b" l="l" r="r" t="t"/>
              <a:pathLst>
                <a:path extrusionOk="0" h="29" w="15">
                  <a:moveTo>
                    <a:pt x="0" y="1"/>
                  </a:moveTo>
                  <a:lnTo>
                    <a:pt x="14"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54"/>
            <p:cNvSpPr/>
            <p:nvPr/>
          </p:nvSpPr>
          <p:spPr>
            <a:xfrm>
              <a:off x="1540640" y="1673999"/>
              <a:ext cx="163" cy="394"/>
            </a:xfrm>
            <a:custGeom>
              <a:rect b="b" l="l" r="r" t="t"/>
              <a:pathLst>
                <a:path extrusionOk="0" h="29" w="12">
                  <a:moveTo>
                    <a:pt x="1" y="0"/>
                  </a:moveTo>
                  <a:lnTo>
                    <a:pt x="1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54"/>
            <p:cNvSpPr/>
            <p:nvPr/>
          </p:nvSpPr>
          <p:spPr>
            <a:xfrm>
              <a:off x="1541930" y="1676946"/>
              <a:ext cx="204" cy="434"/>
            </a:xfrm>
            <a:custGeom>
              <a:rect b="b" l="l" r="r" t="t"/>
              <a:pathLst>
                <a:path extrusionOk="0" h="32" w="15">
                  <a:moveTo>
                    <a:pt x="0" y="0"/>
                  </a:moveTo>
                  <a:lnTo>
                    <a:pt x="1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54"/>
            <p:cNvSpPr/>
            <p:nvPr/>
          </p:nvSpPr>
          <p:spPr>
            <a:xfrm>
              <a:off x="1540409" y="1673280"/>
              <a:ext cx="149" cy="394"/>
            </a:xfrm>
            <a:custGeom>
              <a:rect b="b" l="l" r="r" t="t"/>
              <a:pathLst>
                <a:path extrusionOk="0" h="29" w="11">
                  <a:moveTo>
                    <a:pt x="0"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54"/>
            <p:cNvSpPr/>
            <p:nvPr/>
          </p:nvSpPr>
          <p:spPr>
            <a:xfrm>
              <a:off x="1015408" y="1537953"/>
              <a:ext cx="964" cy="1303"/>
            </a:xfrm>
            <a:custGeom>
              <a:rect b="b" l="l" r="r" t="t"/>
              <a:pathLst>
                <a:path extrusionOk="0" h="96" w="71">
                  <a:moveTo>
                    <a:pt x="0" y="1"/>
                  </a:moveTo>
                  <a:cubicBezTo>
                    <a:pt x="25" y="36"/>
                    <a:pt x="49" y="67"/>
                    <a:pt x="70" y="95"/>
                  </a:cubicBezTo>
                  <a:cubicBezTo>
                    <a:pt x="49" y="67"/>
                    <a:pt x="25"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54"/>
            <p:cNvSpPr/>
            <p:nvPr/>
          </p:nvSpPr>
          <p:spPr>
            <a:xfrm>
              <a:off x="1036181" y="1534871"/>
              <a:ext cx="964" cy="434"/>
            </a:xfrm>
            <a:custGeom>
              <a:rect b="b" l="l" r="r" t="t"/>
              <a:pathLst>
                <a:path extrusionOk="0" h="32" w="71">
                  <a:moveTo>
                    <a:pt x="0" y="0"/>
                  </a:moveTo>
                  <a:lnTo>
                    <a:pt x="0" y="0"/>
                  </a:lnTo>
                  <a:cubicBezTo>
                    <a:pt x="14" y="7"/>
                    <a:pt x="28" y="11"/>
                    <a:pt x="42" y="18"/>
                  </a:cubicBezTo>
                  <a:cubicBezTo>
                    <a:pt x="53" y="21"/>
                    <a:pt x="60" y="28"/>
                    <a:pt x="70" y="32"/>
                  </a:cubicBezTo>
                  <a:cubicBezTo>
                    <a:pt x="49" y="18"/>
                    <a:pt x="25"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54"/>
            <p:cNvSpPr/>
            <p:nvPr/>
          </p:nvSpPr>
          <p:spPr>
            <a:xfrm>
              <a:off x="1072257" y="1586153"/>
              <a:ext cx="869" cy="638"/>
            </a:xfrm>
            <a:custGeom>
              <a:rect b="b" l="l" r="r" t="t"/>
              <a:pathLst>
                <a:path extrusionOk="0" h="47" w="64">
                  <a:moveTo>
                    <a:pt x="0" y="46"/>
                  </a:moveTo>
                  <a:lnTo>
                    <a:pt x="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54"/>
            <p:cNvSpPr/>
            <p:nvPr/>
          </p:nvSpPr>
          <p:spPr>
            <a:xfrm>
              <a:off x="1073357" y="1585447"/>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54"/>
            <p:cNvSpPr/>
            <p:nvPr/>
          </p:nvSpPr>
          <p:spPr>
            <a:xfrm>
              <a:off x="1075257" y="1584116"/>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54"/>
            <p:cNvSpPr/>
            <p:nvPr/>
          </p:nvSpPr>
          <p:spPr>
            <a:xfrm>
              <a:off x="1006379" y="1526928"/>
              <a:ext cx="1385" cy="3055"/>
            </a:xfrm>
            <a:custGeom>
              <a:rect b="b" l="l" r="r" t="t"/>
              <a:pathLst>
                <a:path extrusionOk="0" h="225" w="102">
                  <a:moveTo>
                    <a:pt x="0" y="1"/>
                  </a:moveTo>
                  <a:cubicBezTo>
                    <a:pt x="70" y="50"/>
                    <a:pt x="102" y="158"/>
                    <a:pt x="102" y="225"/>
                  </a:cubicBezTo>
                  <a:cubicBezTo>
                    <a:pt x="102" y="158"/>
                    <a:pt x="70"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4"/>
            <p:cNvSpPr/>
            <p:nvPr/>
          </p:nvSpPr>
          <p:spPr>
            <a:xfrm>
              <a:off x="1074348" y="1584822"/>
              <a:ext cx="679" cy="448"/>
            </a:xfrm>
            <a:custGeom>
              <a:rect b="b" l="l" r="r" t="t"/>
              <a:pathLst>
                <a:path extrusionOk="0" h="33" w="50">
                  <a:moveTo>
                    <a:pt x="50" y="1"/>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54"/>
            <p:cNvSpPr/>
            <p:nvPr/>
          </p:nvSpPr>
          <p:spPr>
            <a:xfrm>
              <a:off x="1417248" y="1669913"/>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4"/>
            <p:cNvSpPr/>
            <p:nvPr/>
          </p:nvSpPr>
          <p:spPr>
            <a:xfrm>
              <a:off x="1416677" y="1669532"/>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54"/>
            <p:cNvSpPr/>
            <p:nvPr/>
          </p:nvSpPr>
          <p:spPr>
            <a:xfrm>
              <a:off x="1341010" y="1647374"/>
              <a:ext cx="2485" cy="1208"/>
            </a:xfrm>
            <a:custGeom>
              <a:rect b="b" l="l" r="r" t="t"/>
              <a:pathLst>
                <a:path extrusionOk="0" h="89" w="183">
                  <a:moveTo>
                    <a:pt x="182" y="88"/>
                  </a:moveTo>
                  <a:cubicBezTo>
                    <a:pt x="123" y="57"/>
                    <a:pt x="63" y="25"/>
                    <a:pt x="0" y="1"/>
                  </a:cubicBezTo>
                  <a:cubicBezTo>
                    <a:pt x="63" y="25"/>
                    <a:pt x="123" y="57"/>
                    <a:pt x="182"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54"/>
            <p:cNvSpPr/>
            <p:nvPr/>
          </p:nvSpPr>
          <p:spPr>
            <a:xfrm>
              <a:off x="992313" y="1527457"/>
              <a:ext cx="5187" cy="2580"/>
            </a:xfrm>
            <a:custGeom>
              <a:rect b="b" l="l" r="r" t="t"/>
              <a:pathLst>
                <a:path extrusionOk="0" h="190" w="382">
                  <a:moveTo>
                    <a:pt x="382" y="49"/>
                  </a:moveTo>
                  <a:cubicBezTo>
                    <a:pt x="266" y="189"/>
                    <a:pt x="28" y="21"/>
                    <a:pt x="0" y="0"/>
                  </a:cubicBezTo>
                  <a:cubicBezTo>
                    <a:pt x="28" y="21"/>
                    <a:pt x="266" y="189"/>
                    <a:pt x="38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54"/>
            <p:cNvSpPr/>
            <p:nvPr/>
          </p:nvSpPr>
          <p:spPr>
            <a:xfrm>
              <a:off x="1416012" y="1669057"/>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54"/>
            <p:cNvSpPr/>
            <p:nvPr/>
          </p:nvSpPr>
          <p:spPr>
            <a:xfrm>
              <a:off x="1417872" y="1670333"/>
              <a:ext cx="54" cy="109"/>
            </a:xfrm>
            <a:custGeom>
              <a:rect b="b" l="l" r="r" t="t"/>
              <a:pathLst>
                <a:path extrusionOk="0" h="8" w="4">
                  <a:moveTo>
                    <a:pt x="0" y="1"/>
                  </a:moveTo>
                  <a:lnTo>
                    <a:pt x="4" y="8"/>
                  </a:ln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54"/>
            <p:cNvSpPr/>
            <p:nvPr/>
          </p:nvSpPr>
          <p:spPr>
            <a:xfrm>
              <a:off x="1037458" y="1535536"/>
              <a:ext cx="68" cy="54"/>
            </a:xfrm>
            <a:custGeom>
              <a:rect b="b" l="l" r="r" t="t"/>
              <a:pathLst>
                <a:path extrusionOk="0" h="4" w="5">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54"/>
            <p:cNvSpPr/>
            <p:nvPr/>
          </p:nvSpPr>
          <p:spPr>
            <a:xfrm>
              <a:off x="1037173" y="1535292"/>
              <a:ext cx="204" cy="163"/>
            </a:xfrm>
            <a:custGeom>
              <a:rect b="b" l="l" r="r" t="t"/>
              <a:pathLst>
                <a:path extrusionOk="0" h="12" w="15">
                  <a:moveTo>
                    <a:pt x="1" y="1"/>
                  </a:moveTo>
                  <a:cubicBezTo>
                    <a:pt x="4" y="4"/>
                    <a:pt x="8" y="8"/>
                    <a:pt x="15" y="11"/>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54"/>
            <p:cNvSpPr/>
            <p:nvPr/>
          </p:nvSpPr>
          <p:spPr>
            <a:xfrm>
              <a:off x="1074443" y="158035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54"/>
            <p:cNvSpPr/>
            <p:nvPr/>
          </p:nvSpPr>
          <p:spPr>
            <a:xfrm>
              <a:off x="1370853" y="1652846"/>
              <a:ext cx="4766" cy="1385"/>
            </a:xfrm>
            <a:custGeom>
              <a:rect b="b" l="l" r="r" t="t"/>
              <a:pathLst>
                <a:path extrusionOk="0" h="102" w="351">
                  <a:moveTo>
                    <a:pt x="1" y="0"/>
                  </a:moveTo>
                  <a:cubicBezTo>
                    <a:pt x="120" y="25"/>
                    <a:pt x="235" y="60"/>
                    <a:pt x="351" y="102"/>
                  </a:cubicBezTo>
                  <a:lnTo>
                    <a:pt x="351" y="102"/>
                  </a:lnTo>
                  <a:cubicBezTo>
                    <a:pt x="235" y="60"/>
                    <a:pt x="120"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54"/>
            <p:cNvSpPr/>
            <p:nvPr/>
          </p:nvSpPr>
          <p:spPr>
            <a:xfrm>
              <a:off x="1132813" y="1645052"/>
              <a:ext cx="202889" cy="1100"/>
            </a:xfrm>
            <a:custGeom>
              <a:rect b="b" l="l" r="r" t="t"/>
              <a:pathLst>
                <a:path extrusionOk="0" h="81" w="14943">
                  <a:moveTo>
                    <a:pt x="1" y="81"/>
                  </a:moveTo>
                  <a:lnTo>
                    <a:pt x="14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54"/>
            <p:cNvSpPr/>
            <p:nvPr/>
          </p:nvSpPr>
          <p:spPr>
            <a:xfrm>
              <a:off x="1415496" y="1668718"/>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54"/>
            <p:cNvSpPr/>
            <p:nvPr/>
          </p:nvSpPr>
          <p:spPr>
            <a:xfrm>
              <a:off x="1075678" y="1581930"/>
              <a:ext cx="1113" cy="1439"/>
            </a:xfrm>
            <a:custGeom>
              <a:rect b="b" l="l" r="r" t="t"/>
              <a:pathLst>
                <a:path extrusionOk="0" h="106" w="82">
                  <a:moveTo>
                    <a:pt x="1" y="0"/>
                  </a:moveTo>
                  <a:cubicBezTo>
                    <a:pt x="36" y="35"/>
                    <a:pt x="78" y="81"/>
                    <a:pt x="78" y="105"/>
                  </a:cubicBezTo>
                  <a:cubicBezTo>
                    <a:pt x="81" y="81"/>
                    <a:pt x="36"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54"/>
            <p:cNvSpPr/>
            <p:nvPr/>
          </p:nvSpPr>
          <p:spPr>
            <a:xfrm>
              <a:off x="1457410" y="1699376"/>
              <a:ext cx="14" cy="204"/>
            </a:xfrm>
            <a:custGeom>
              <a:rect b="b" l="l" r="r" t="t"/>
              <a:pathLst>
                <a:path extrusionOk="0" h="15" w="1">
                  <a:moveTo>
                    <a:pt x="1" y="1"/>
                  </a:moveTo>
                  <a:lnTo>
                    <a:pt x="1" y="15"/>
                  </a:ln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54"/>
            <p:cNvSpPr/>
            <p:nvPr/>
          </p:nvSpPr>
          <p:spPr>
            <a:xfrm>
              <a:off x="1456649" y="1702091"/>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54"/>
            <p:cNvSpPr/>
            <p:nvPr/>
          </p:nvSpPr>
          <p:spPr>
            <a:xfrm>
              <a:off x="1457152" y="1701467"/>
              <a:ext cx="136" cy="163"/>
            </a:xfrm>
            <a:custGeom>
              <a:rect b="b" l="l" r="r" t="t"/>
              <a:pathLst>
                <a:path extrusionOk="0" h="12" w="10">
                  <a:moveTo>
                    <a:pt x="9" y="1"/>
                  </a:moveTo>
                  <a:cubicBezTo>
                    <a:pt x="6" y="4"/>
                    <a:pt x="1" y="12"/>
                    <a:pt x="1" y="12"/>
                  </a:cubicBezTo>
                  <a:cubicBezTo>
                    <a:pt x="2" y="12"/>
                    <a:pt x="2" y="12"/>
                    <a:pt x="2" y="11"/>
                  </a:cubicBezTo>
                  <a:cubicBezTo>
                    <a:pt x="6" y="8"/>
                    <a:pt x="9" y="4"/>
                    <a:pt x="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54"/>
            <p:cNvSpPr/>
            <p:nvPr/>
          </p:nvSpPr>
          <p:spPr>
            <a:xfrm>
              <a:off x="1456935" y="1701806"/>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4"/>
            <p:cNvSpPr/>
            <p:nvPr/>
          </p:nvSpPr>
          <p:spPr>
            <a:xfrm>
              <a:off x="1457464" y="1700095"/>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54"/>
            <p:cNvSpPr/>
            <p:nvPr/>
          </p:nvSpPr>
          <p:spPr>
            <a:xfrm>
              <a:off x="1457369" y="1701181"/>
              <a:ext cx="54" cy="122"/>
            </a:xfrm>
            <a:custGeom>
              <a:rect b="b" l="l" r="r" t="t"/>
              <a:pathLst>
                <a:path extrusionOk="0" h="9" w="4">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54"/>
            <p:cNvSpPr/>
            <p:nvPr/>
          </p:nvSpPr>
          <p:spPr>
            <a:xfrm>
              <a:off x="1539174" y="1665921"/>
              <a:ext cx="14" cy="285"/>
            </a:xfrm>
            <a:custGeom>
              <a:rect b="b" l="l" r="r" t="t"/>
              <a:pathLst>
                <a:path extrusionOk="0" h="21"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4"/>
            <p:cNvSpPr/>
            <p:nvPr/>
          </p:nvSpPr>
          <p:spPr>
            <a:xfrm>
              <a:off x="1536512" y="1661494"/>
              <a:ext cx="2865" cy="530"/>
            </a:xfrm>
            <a:custGeom>
              <a:rect b="b" l="l" r="r" t="t"/>
              <a:pathLst>
                <a:path extrusionOk="0" h="39" w="211">
                  <a:moveTo>
                    <a:pt x="0" y="0"/>
                  </a:moveTo>
                  <a:lnTo>
                    <a:pt x="0" y="0"/>
                  </a:lnTo>
                  <a:cubicBezTo>
                    <a:pt x="81" y="7"/>
                    <a:pt x="196" y="14"/>
                    <a:pt x="210" y="39"/>
                  </a:cubicBezTo>
                  <a:cubicBezTo>
                    <a:pt x="196" y="14"/>
                    <a:pt x="81"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4"/>
            <p:cNvSpPr/>
            <p:nvPr/>
          </p:nvSpPr>
          <p:spPr>
            <a:xfrm>
              <a:off x="1477423" y="1689681"/>
              <a:ext cx="163" cy="109"/>
            </a:xfrm>
            <a:custGeom>
              <a:rect b="b" l="l" r="r" t="t"/>
              <a:pathLst>
                <a:path extrusionOk="0" h="8" w="12">
                  <a:moveTo>
                    <a:pt x="1" y="7"/>
                  </a:moveTo>
                  <a:lnTo>
                    <a:pt x="1" y="7"/>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54"/>
            <p:cNvSpPr/>
            <p:nvPr/>
          </p:nvSpPr>
          <p:spPr>
            <a:xfrm>
              <a:off x="1428843" y="1703327"/>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54"/>
            <p:cNvSpPr/>
            <p:nvPr/>
          </p:nvSpPr>
          <p:spPr>
            <a:xfrm>
              <a:off x="1428897" y="1704223"/>
              <a:ext cx="54" cy="258"/>
            </a:xfrm>
            <a:custGeom>
              <a:rect b="b" l="l" r="r" t="t"/>
              <a:pathLst>
                <a:path extrusionOk="0" h="19" w="4">
                  <a:moveTo>
                    <a:pt x="4" y="1"/>
                  </a:moveTo>
                  <a:cubicBezTo>
                    <a:pt x="0" y="8"/>
                    <a:pt x="0"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54"/>
            <p:cNvSpPr/>
            <p:nvPr/>
          </p:nvSpPr>
          <p:spPr>
            <a:xfrm>
              <a:off x="1428992" y="1705038"/>
              <a:ext cx="109" cy="244"/>
            </a:xfrm>
            <a:custGeom>
              <a:rect b="b" l="l" r="r" t="t"/>
              <a:pathLst>
                <a:path extrusionOk="0" h="18" w="8">
                  <a:moveTo>
                    <a:pt x="0" y="0"/>
                  </a:moveTo>
                  <a:lnTo>
                    <a:pt x="0" y="0"/>
                  </a:lnTo>
                  <a:cubicBezTo>
                    <a:pt x="4" y="7"/>
                    <a:pt x="4" y="14"/>
                    <a:pt x="7" y="18"/>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54"/>
            <p:cNvSpPr/>
            <p:nvPr/>
          </p:nvSpPr>
          <p:spPr>
            <a:xfrm>
              <a:off x="1456269" y="1702376"/>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4"/>
            <p:cNvSpPr/>
            <p:nvPr/>
          </p:nvSpPr>
          <p:spPr>
            <a:xfrm>
              <a:off x="1429223" y="1705893"/>
              <a:ext cx="68" cy="149"/>
            </a:xfrm>
            <a:custGeom>
              <a:rect b="b" l="l" r="r" t="t"/>
              <a:pathLst>
                <a:path extrusionOk="0" h="11" w="5">
                  <a:moveTo>
                    <a:pt x="1" y="0"/>
                  </a:moveTo>
                  <a:lnTo>
                    <a:pt x="1" y="0"/>
                  </a:lnTo>
                  <a:cubicBezTo>
                    <a:pt x="1" y="4"/>
                    <a:pt x="4"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54"/>
            <p:cNvSpPr/>
            <p:nvPr/>
          </p:nvSpPr>
          <p:spPr>
            <a:xfrm>
              <a:off x="1428897" y="1702227"/>
              <a:ext cx="54" cy="258"/>
            </a:xfrm>
            <a:custGeom>
              <a:rect b="b" l="l" r="r" t="t"/>
              <a:pathLst>
                <a:path extrusionOk="0" h="19" w="4">
                  <a:moveTo>
                    <a:pt x="0" y="1"/>
                  </a:moveTo>
                  <a:lnTo>
                    <a:pt x="0" y="18"/>
                  </a:lnTo>
                  <a:cubicBezTo>
                    <a:pt x="0"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54"/>
            <p:cNvSpPr/>
            <p:nvPr/>
          </p:nvSpPr>
          <p:spPr>
            <a:xfrm>
              <a:off x="1455794" y="1702702"/>
              <a:ext cx="204" cy="163"/>
            </a:xfrm>
            <a:custGeom>
              <a:rect b="b" l="l" r="r" t="t"/>
              <a:pathLst>
                <a:path extrusionOk="0" h="12" w="15">
                  <a:moveTo>
                    <a:pt x="1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54"/>
            <p:cNvSpPr/>
            <p:nvPr/>
          </p:nvSpPr>
          <p:spPr>
            <a:xfrm>
              <a:off x="1429562" y="1706653"/>
              <a:ext cx="109" cy="204"/>
            </a:xfrm>
            <a:custGeom>
              <a:rect b="b" l="l" r="r" t="t"/>
              <a:pathLst>
                <a:path extrusionOk="0" h="15" w="8">
                  <a:moveTo>
                    <a:pt x="0" y="0"/>
                  </a:moveTo>
                  <a:cubicBezTo>
                    <a:pt x="4" y="7"/>
                    <a:pt x="4" y="11"/>
                    <a:pt x="7" y="14"/>
                  </a:cubicBezTo>
                  <a:cubicBezTo>
                    <a:pt x="7"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54"/>
            <p:cNvSpPr/>
            <p:nvPr/>
          </p:nvSpPr>
          <p:spPr>
            <a:xfrm>
              <a:off x="1455224" y="1703042"/>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54"/>
            <p:cNvSpPr/>
            <p:nvPr/>
          </p:nvSpPr>
          <p:spPr>
            <a:xfrm>
              <a:off x="1482080" y="1685595"/>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54"/>
            <p:cNvSpPr/>
            <p:nvPr/>
          </p:nvSpPr>
          <p:spPr>
            <a:xfrm>
              <a:off x="1539174" y="1665486"/>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4"/>
            <p:cNvSpPr/>
            <p:nvPr/>
          </p:nvSpPr>
          <p:spPr>
            <a:xfrm>
              <a:off x="1539174" y="1666871"/>
              <a:ext cx="54" cy="299"/>
            </a:xfrm>
            <a:custGeom>
              <a:rect b="b" l="l" r="r" t="t"/>
              <a:pathLst>
                <a:path extrusionOk="0" h="22" w="4">
                  <a:moveTo>
                    <a:pt x="0" y="0"/>
                  </a:moveTo>
                  <a:lnTo>
                    <a:pt x="0" y="21"/>
                  </a:ln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54"/>
            <p:cNvSpPr/>
            <p:nvPr/>
          </p:nvSpPr>
          <p:spPr>
            <a:xfrm>
              <a:off x="1539174" y="166639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54"/>
            <p:cNvSpPr/>
            <p:nvPr/>
          </p:nvSpPr>
          <p:spPr>
            <a:xfrm>
              <a:off x="1485217" y="1683409"/>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54"/>
            <p:cNvSpPr/>
            <p:nvPr/>
          </p:nvSpPr>
          <p:spPr>
            <a:xfrm>
              <a:off x="1485407" y="168335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54"/>
            <p:cNvSpPr/>
            <p:nvPr/>
          </p:nvSpPr>
          <p:spPr>
            <a:xfrm>
              <a:off x="1480139" y="1687115"/>
              <a:ext cx="394" cy="339"/>
            </a:xfrm>
            <a:custGeom>
              <a:rect b="b" l="l" r="r" t="t"/>
              <a:pathLst>
                <a:path extrusionOk="0" h="25" w="29">
                  <a:moveTo>
                    <a:pt x="0" y="2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54"/>
            <p:cNvSpPr/>
            <p:nvPr/>
          </p:nvSpPr>
          <p:spPr>
            <a:xfrm>
              <a:off x="1539174" y="166505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54"/>
            <p:cNvSpPr/>
            <p:nvPr/>
          </p:nvSpPr>
          <p:spPr>
            <a:xfrm>
              <a:off x="1485556" y="168325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54"/>
            <p:cNvSpPr/>
            <p:nvPr/>
          </p:nvSpPr>
          <p:spPr>
            <a:xfrm>
              <a:off x="1483845" y="1684264"/>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54"/>
            <p:cNvSpPr/>
            <p:nvPr/>
          </p:nvSpPr>
          <p:spPr>
            <a:xfrm>
              <a:off x="1484646" y="1683789"/>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54"/>
            <p:cNvSpPr/>
            <p:nvPr/>
          </p:nvSpPr>
          <p:spPr>
            <a:xfrm>
              <a:off x="1484415" y="1683924"/>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54"/>
            <p:cNvSpPr/>
            <p:nvPr/>
          </p:nvSpPr>
          <p:spPr>
            <a:xfrm>
              <a:off x="1484130" y="1684115"/>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54"/>
            <p:cNvSpPr/>
            <p:nvPr/>
          </p:nvSpPr>
          <p:spPr>
            <a:xfrm>
              <a:off x="1485026" y="1683544"/>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54"/>
            <p:cNvSpPr/>
            <p:nvPr/>
          </p:nvSpPr>
          <p:spPr>
            <a:xfrm>
              <a:off x="1539309" y="1668392"/>
              <a:ext cx="68" cy="339"/>
            </a:xfrm>
            <a:custGeom>
              <a:rect b="b" l="l" r="r" t="t"/>
              <a:pathLst>
                <a:path extrusionOk="0" h="25" w="5">
                  <a:moveTo>
                    <a:pt x="1" y="0"/>
                  </a:moveTo>
                  <a:cubicBezTo>
                    <a:pt x="1" y="7"/>
                    <a:pt x="1" y="18"/>
                    <a:pt x="4" y="25"/>
                  </a:cubicBez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54"/>
            <p:cNvSpPr/>
            <p:nvPr/>
          </p:nvSpPr>
          <p:spPr>
            <a:xfrm>
              <a:off x="1539214" y="1667346"/>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4"/>
            <p:cNvSpPr/>
            <p:nvPr/>
          </p:nvSpPr>
          <p:spPr>
            <a:xfrm>
              <a:off x="1484836" y="1683639"/>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4"/>
            <p:cNvSpPr/>
            <p:nvPr/>
          </p:nvSpPr>
          <p:spPr>
            <a:xfrm>
              <a:off x="1485692" y="1683164"/>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4"/>
            <p:cNvSpPr/>
            <p:nvPr/>
          </p:nvSpPr>
          <p:spPr>
            <a:xfrm>
              <a:off x="1539269" y="166786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54"/>
            <p:cNvSpPr/>
            <p:nvPr/>
          </p:nvSpPr>
          <p:spPr>
            <a:xfrm>
              <a:off x="1485787" y="168316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54"/>
            <p:cNvSpPr/>
            <p:nvPr/>
          </p:nvSpPr>
          <p:spPr>
            <a:xfrm>
              <a:off x="1539269" y="1663300"/>
              <a:ext cx="54" cy="584"/>
            </a:xfrm>
            <a:custGeom>
              <a:rect b="b" l="l" r="r" t="t"/>
              <a:pathLst>
                <a:path extrusionOk="0" h="43" w="4">
                  <a:moveTo>
                    <a:pt x="4" y="0"/>
                  </a:moveTo>
                  <a:cubicBezTo>
                    <a:pt x="0" y="14"/>
                    <a:pt x="0" y="28"/>
                    <a:pt x="0" y="42"/>
                  </a:cubicBezTo>
                  <a:cubicBezTo>
                    <a:pt x="0" y="28"/>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4"/>
            <p:cNvSpPr/>
            <p:nvPr/>
          </p:nvSpPr>
          <p:spPr>
            <a:xfrm>
              <a:off x="1539269" y="166391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54"/>
            <p:cNvSpPr/>
            <p:nvPr/>
          </p:nvSpPr>
          <p:spPr>
            <a:xfrm>
              <a:off x="1529099" y="1659634"/>
              <a:ext cx="244" cy="68"/>
            </a:xfrm>
            <a:custGeom>
              <a:rect b="b" l="l" r="r" t="t"/>
              <a:pathLst>
                <a:path extrusionOk="0" h="5" w="18">
                  <a:moveTo>
                    <a:pt x="0" y="4"/>
                  </a:moveTo>
                  <a:cubicBezTo>
                    <a:pt x="4" y="1"/>
                    <a:pt x="11" y="1"/>
                    <a:pt x="18" y="1"/>
                  </a:cubicBezTo>
                  <a:cubicBezTo>
                    <a:pt x="11" y="1"/>
                    <a:pt x="4" y="1"/>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54"/>
            <p:cNvSpPr/>
            <p:nvPr/>
          </p:nvSpPr>
          <p:spPr>
            <a:xfrm>
              <a:off x="1482460" y="1685309"/>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54"/>
            <p:cNvSpPr/>
            <p:nvPr/>
          </p:nvSpPr>
          <p:spPr>
            <a:xfrm>
              <a:off x="1482840" y="168502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54"/>
            <p:cNvSpPr/>
            <p:nvPr/>
          </p:nvSpPr>
          <p:spPr>
            <a:xfrm>
              <a:off x="1481605" y="1685975"/>
              <a:ext cx="353" cy="244"/>
            </a:xfrm>
            <a:custGeom>
              <a:rect b="b" l="l" r="r" t="t"/>
              <a:pathLst>
                <a:path extrusionOk="0" h="18" w="26">
                  <a:moveTo>
                    <a:pt x="1"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4"/>
            <p:cNvSpPr/>
            <p:nvPr/>
          </p:nvSpPr>
          <p:spPr>
            <a:xfrm>
              <a:off x="1539214" y="1664672"/>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54"/>
            <p:cNvSpPr/>
            <p:nvPr/>
          </p:nvSpPr>
          <p:spPr>
            <a:xfrm>
              <a:off x="1539214" y="1664291"/>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54"/>
            <p:cNvSpPr/>
            <p:nvPr/>
          </p:nvSpPr>
          <p:spPr>
            <a:xfrm>
              <a:off x="1479568" y="1687536"/>
              <a:ext cx="434" cy="394"/>
            </a:xfrm>
            <a:custGeom>
              <a:rect b="b" l="l" r="r" t="t"/>
              <a:pathLst>
                <a:path extrusionOk="0" h="29" w="32">
                  <a:moveTo>
                    <a:pt x="0" y="29"/>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54"/>
            <p:cNvSpPr/>
            <p:nvPr/>
          </p:nvSpPr>
          <p:spPr>
            <a:xfrm>
              <a:off x="1485882" y="1683123"/>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54"/>
            <p:cNvSpPr/>
            <p:nvPr/>
          </p:nvSpPr>
          <p:spPr>
            <a:xfrm>
              <a:off x="1486167" y="1683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54"/>
            <p:cNvSpPr/>
            <p:nvPr/>
          </p:nvSpPr>
          <p:spPr>
            <a:xfrm>
              <a:off x="1485977" y="1683123"/>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54"/>
            <p:cNvSpPr/>
            <p:nvPr/>
          </p:nvSpPr>
          <p:spPr>
            <a:xfrm>
              <a:off x="1481184" y="1686301"/>
              <a:ext cx="339" cy="299"/>
            </a:xfrm>
            <a:custGeom>
              <a:rect b="b" l="l" r="r" t="t"/>
              <a:pathLst>
                <a:path extrusionOk="0" h="22" w="25">
                  <a:moveTo>
                    <a:pt x="0"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4"/>
            <p:cNvSpPr/>
            <p:nvPr/>
          </p:nvSpPr>
          <p:spPr>
            <a:xfrm>
              <a:off x="1486031" y="16830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4"/>
            <p:cNvSpPr/>
            <p:nvPr/>
          </p:nvSpPr>
          <p:spPr>
            <a:xfrm>
              <a:off x="1486072" y="168306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54"/>
            <p:cNvSpPr/>
            <p:nvPr/>
          </p:nvSpPr>
          <p:spPr>
            <a:xfrm>
              <a:off x="1480654" y="1686681"/>
              <a:ext cx="394" cy="353"/>
            </a:xfrm>
            <a:custGeom>
              <a:rect b="b" l="l" r="r" t="t"/>
              <a:pathLst>
                <a:path extrusionOk="0" h="26" w="29">
                  <a:moveTo>
                    <a:pt x="1" y="2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54"/>
            <p:cNvSpPr/>
            <p:nvPr/>
          </p:nvSpPr>
          <p:spPr>
            <a:xfrm>
              <a:off x="1483221" y="1684739"/>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54"/>
            <p:cNvSpPr/>
            <p:nvPr/>
          </p:nvSpPr>
          <p:spPr>
            <a:xfrm>
              <a:off x="1539364" y="1668962"/>
              <a:ext cx="54" cy="339"/>
            </a:xfrm>
            <a:custGeom>
              <a:rect b="b" l="l" r="r" t="t"/>
              <a:pathLst>
                <a:path extrusionOk="0" h="25" w="4">
                  <a:moveTo>
                    <a:pt x="0" y="0"/>
                  </a:moveTo>
                  <a:cubicBezTo>
                    <a:pt x="0" y="7"/>
                    <a:pt x="4" y="14"/>
                    <a:pt x="4"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54"/>
            <p:cNvSpPr/>
            <p:nvPr/>
          </p:nvSpPr>
          <p:spPr>
            <a:xfrm>
              <a:off x="1483560" y="1684495"/>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54"/>
            <p:cNvSpPr/>
            <p:nvPr/>
          </p:nvSpPr>
          <p:spPr>
            <a:xfrm>
              <a:off x="1539459" y="1669532"/>
              <a:ext cx="54" cy="339"/>
            </a:xfrm>
            <a:custGeom>
              <a:rect b="b" l="l" r="r" t="t"/>
              <a:pathLst>
                <a:path extrusionOk="0" h="25" w="4">
                  <a:moveTo>
                    <a:pt x="0" y="0"/>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54"/>
            <p:cNvSpPr/>
            <p:nvPr/>
          </p:nvSpPr>
          <p:spPr>
            <a:xfrm>
              <a:off x="1979940" y="1694338"/>
              <a:ext cx="92083" cy="65769"/>
            </a:xfrm>
            <a:custGeom>
              <a:rect b="b" l="l" r="r" t="t"/>
              <a:pathLst>
                <a:path extrusionOk="0" h="4844" w="6782">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54"/>
            <p:cNvSpPr/>
            <p:nvPr/>
          </p:nvSpPr>
          <p:spPr>
            <a:xfrm>
              <a:off x="2067501" y="1729043"/>
              <a:ext cx="4956" cy="3069"/>
            </a:xfrm>
            <a:custGeom>
              <a:rect b="b" l="l" r="r" t="t"/>
              <a:pathLst>
                <a:path extrusionOk="0" h="226" w="365">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4"/>
            <p:cNvSpPr/>
            <p:nvPr/>
          </p:nvSpPr>
          <p:spPr>
            <a:xfrm>
              <a:off x="1993626" y="1750237"/>
              <a:ext cx="68" cy="149"/>
            </a:xfrm>
            <a:custGeom>
              <a:rect b="b" l="l" r="r" t="t"/>
              <a:pathLst>
                <a:path extrusionOk="0" h="11"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54"/>
            <p:cNvSpPr/>
            <p:nvPr/>
          </p:nvSpPr>
          <p:spPr>
            <a:xfrm>
              <a:off x="1993870" y="1750767"/>
              <a:ext cx="204" cy="394"/>
            </a:xfrm>
            <a:custGeom>
              <a:rect b="b" l="l" r="r" t="t"/>
              <a:pathLst>
                <a:path extrusionOk="0" h="29" w="15">
                  <a:moveTo>
                    <a:pt x="14" y="28"/>
                  </a:moveTo>
                  <a:lnTo>
                    <a:pt x="14"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54"/>
            <p:cNvSpPr/>
            <p:nvPr/>
          </p:nvSpPr>
          <p:spPr>
            <a:xfrm>
              <a:off x="1993490" y="174976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4"/>
            <p:cNvSpPr/>
            <p:nvPr/>
          </p:nvSpPr>
          <p:spPr>
            <a:xfrm>
              <a:off x="1993490" y="1749898"/>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54"/>
            <p:cNvSpPr/>
            <p:nvPr/>
          </p:nvSpPr>
          <p:spPr>
            <a:xfrm>
              <a:off x="1993436" y="1749667"/>
              <a:ext cx="14" cy="109"/>
            </a:xfrm>
            <a:custGeom>
              <a:rect b="b" l="l" r="r" t="t"/>
              <a:pathLst>
                <a:path extrusionOk="0" h="8" w="1">
                  <a:moveTo>
                    <a:pt x="1" y="7"/>
                  </a:moveTo>
                  <a:lnTo>
                    <a:pt x="1" y="0"/>
                  </a:ln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54"/>
            <p:cNvSpPr/>
            <p:nvPr/>
          </p:nvSpPr>
          <p:spPr>
            <a:xfrm>
              <a:off x="1983552" y="1708690"/>
              <a:ext cx="68" cy="68"/>
            </a:xfrm>
            <a:custGeom>
              <a:rect b="b" l="l" r="r" t="t"/>
              <a:pathLst>
                <a:path extrusionOk="0" h="5" w="5">
                  <a:moveTo>
                    <a:pt x="1" y="1"/>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54"/>
            <p:cNvSpPr/>
            <p:nvPr/>
          </p:nvSpPr>
          <p:spPr>
            <a:xfrm>
              <a:off x="1993721" y="1750481"/>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54"/>
            <p:cNvSpPr/>
            <p:nvPr/>
          </p:nvSpPr>
          <p:spPr>
            <a:xfrm>
              <a:off x="1993531" y="1750047"/>
              <a:ext cx="68" cy="109"/>
            </a:xfrm>
            <a:custGeom>
              <a:rect b="b" l="l" r="r" t="t"/>
              <a:pathLst>
                <a:path extrusionOk="0" h="8" w="5">
                  <a:moveTo>
                    <a:pt x="4"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54"/>
            <p:cNvSpPr/>
            <p:nvPr/>
          </p:nvSpPr>
          <p:spPr>
            <a:xfrm>
              <a:off x="1983647" y="1708500"/>
              <a:ext cx="204" cy="204"/>
            </a:xfrm>
            <a:custGeom>
              <a:rect b="b" l="l" r="r" t="t"/>
              <a:pathLst>
                <a:path extrusionOk="0" h="15" w="15">
                  <a:moveTo>
                    <a:pt x="15" y="1"/>
                  </a:moveTo>
                  <a:cubicBezTo>
                    <a:pt x="11" y="4"/>
                    <a:pt x="8" y="11"/>
                    <a:pt x="1" y="15"/>
                  </a:cubicBezTo>
                  <a:cubicBezTo>
                    <a:pt x="8" y="11"/>
                    <a:pt x="11" y="4"/>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54"/>
            <p:cNvSpPr/>
            <p:nvPr/>
          </p:nvSpPr>
          <p:spPr>
            <a:xfrm>
              <a:off x="2035703" y="1698520"/>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4"/>
            <p:cNvSpPr/>
            <p:nvPr/>
          </p:nvSpPr>
          <p:spPr>
            <a:xfrm>
              <a:off x="2065505" y="1706314"/>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4"/>
            <p:cNvSpPr/>
            <p:nvPr/>
          </p:nvSpPr>
          <p:spPr>
            <a:xfrm>
              <a:off x="2066266" y="1706409"/>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4"/>
            <p:cNvSpPr/>
            <p:nvPr/>
          </p:nvSpPr>
          <p:spPr>
            <a:xfrm>
              <a:off x="2067257" y="170646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54"/>
            <p:cNvSpPr/>
            <p:nvPr/>
          </p:nvSpPr>
          <p:spPr>
            <a:xfrm>
              <a:off x="2068357" y="170650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54"/>
            <p:cNvSpPr/>
            <p:nvPr/>
          </p:nvSpPr>
          <p:spPr>
            <a:xfrm>
              <a:off x="2071819" y="17064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4"/>
            <p:cNvSpPr/>
            <p:nvPr/>
          </p:nvSpPr>
          <p:spPr>
            <a:xfrm>
              <a:off x="2145164" y="1665201"/>
              <a:ext cx="22919" cy="11663"/>
            </a:xfrm>
            <a:custGeom>
              <a:rect b="b" l="l" r="r" t="t"/>
              <a:pathLst>
                <a:path extrusionOk="0" h="859" w="1688">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4"/>
            <p:cNvSpPr/>
            <p:nvPr/>
          </p:nvSpPr>
          <p:spPr>
            <a:xfrm>
              <a:off x="2165463" y="166871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54"/>
            <p:cNvSpPr/>
            <p:nvPr/>
          </p:nvSpPr>
          <p:spPr>
            <a:xfrm>
              <a:off x="2165028" y="1668908"/>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54"/>
            <p:cNvSpPr/>
            <p:nvPr/>
          </p:nvSpPr>
          <p:spPr>
            <a:xfrm>
              <a:off x="2167880" y="1666776"/>
              <a:ext cx="204" cy="149"/>
            </a:xfrm>
            <a:custGeom>
              <a:rect b="b" l="l" r="r" t="t"/>
              <a:pathLst>
                <a:path extrusionOk="0" h="11" w="15">
                  <a:moveTo>
                    <a:pt x="1" y="11"/>
                  </a:moveTo>
                  <a:lnTo>
                    <a:pt x="15"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54"/>
            <p:cNvSpPr/>
            <p:nvPr/>
          </p:nvSpPr>
          <p:spPr>
            <a:xfrm>
              <a:off x="2167404" y="1667197"/>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4"/>
            <p:cNvSpPr/>
            <p:nvPr/>
          </p:nvSpPr>
          <p:spPr>
            <a:xfrm>
              <a:off x="2151437" y="1676701"/>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54"/>
            <p:cNvSpPr/>
            <p:nvPr/>
          </p:nvSpPr>
          <p:spPr>
            <a:xfrm>
              <a:off x="2152917" y="1676470"/>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54"/>
            <p:cNvSpPr/>
            <p:nvPr/>
          </p:nvSpPr>
          <p:spPr>
            <a:xfrm>
              <a:off x="2152198" y="1676606"/>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54"/>
            <p:cNvSpPr/>
            <p:nvPr/>
          </p:nvSpPr>
          <p:spPr>
            <a:xfrm>
              <a:off x="2150962" y="167685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4"/>
            <p:cNvSpPr/>
            <p:nvPr/>
          </p:nvSpPr>
          <p:spPr>
            <a:xfrm>
              <a:off x="2154913" y="1676036"/>
              <a:ext cx="299" cy="109"/>
            </a:xfrm>
            <a:custGeom>
              <a:rect b="b" l="l" r="r" t="t"/>
              <a:pathLst>
                <a:path extrusionOk="0" h="8" w="22">
                  <a:moveTo>
                    <a:pt x="2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4"/>
            <p:cNvSpPr/>
            <p:nvPr/>
          </p:nvSpPr>
          <p:spPr>
            <a:xfrm>
              <a:off x="2153528" y="1676375"/>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54"/>
            <p:cNvSpPr/>
            <p:nvPr/>
          </p:nvSpPr>
          <p:spPr>
            <a:xfrm>
              <a:off x="2154098" y="1676280"/>
              <a:ext cx="258" cy="54"/>
            </a:xfrm>
            <a:custGeom>
              <a:rect b="b" l="l" r="r" t="t"/>
              <a:pathLst>
                <a:path extrusionOk="0" h="4" w="19">
                  <a:moveTo>
                    <a:pt x="1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54"/>
            <p:cNvSpPr/>
            <p:nvPr/>
          </p:nvSpPr>
          <p:spPr>
            <a:xfrm>
              <a:off x="2154533" y="1676131"/>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4"/>
            <p:cNvSpPr/>
            <p:nvPr/>
          </p:nvSpPr>
          <p:spPr>
            <a:xfrm>
              <a:off x="2164703" y="1669098"/>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54"/>
            <p:cNvSpPr/>
            <p:nvPr/>
          </p:nvSpPr>
          <p:spPr>
            <a:xfrm>
              <a:off x="2145450" y="1667387"/>
              <a:ext cx="1018" cy="109"/>
            </a:xfrm>
            <a:custGeom>
              <a:rect b="b" l="l" r="r" t="t"/>
              <a:pathLst>
                <a:path extrusionOk="0" h="8" w="75">
                  <a:moveTo>
                    <a:pt x="1" y="1"/>
                  </a:moveTo>
                  <a:lnTo>
                    <a:pt x="74"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54"/>
            <p:cNvSpPr/>
            <p:nvPr/>
          </p:nvSpPr>
          <p:spPr>
            <a:xfrm>
              <a:off x="2166888" y="1665201"/>
              <a:ext cx="299" cy="149"/>
            </a:xfrm>
            <a:custGeom>
              <a:rect b="b" l="l" r="r" t="t"/>
              <a:pathLst>
                <a:path extrusionOk="0" h="11" w="22">
                  <a:moveTo>
                    <a:pt x="0" y="11"/>
                  </a:moveTo>
                  <a:lnTo>
                    <a:pt x="18" y="0"/>
                  </a:lnTo>
                  <a:lnTo>
                    <a:pt x="21" y="7"/>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54"/>
            <p:cNvSpPr/>
            <p:nvPr/>
          </p:nvSpPr>
          <p:spPr>
            <a:xfrm>
              <a:off x="2146590" y="1667482"/>
              <a:ext cx="964" cy="68"/>
            </a:xfrm>
            <a:custGeom>
              <a:rect b="b" l="l" r="r" t="t"/>
              <a:pathLst>
                <a:path extrusionOk="0" h="5" w="71">
                  <a:moveTo>
                    <a:pt x="7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4"/>
            <p:cNvSpPr/>
            <p:nvPr/>
          </p:nvSpPr>
          <p:spPr>
            <a:xfrm>
              <a:off x="2167174" y="1665296"/>
              <a:ext cx="720" cy="1154"/>
            </a:xfrm>
            <a:custGeom>
              <a:rect b="b" l="l" r="r" t="t"/>
              <a:pathLst>
                <a:path extrusionOk="0" h="85" w="53">
                  <a:moveTo>
                    <a:pt x="0" y="0"/>
                  </a:moveTo>
                  <a:cubicBezTo>
                    <a:pt x="14" y="21"/>
                    <a:pt x="35" y="53"/>
                    <a:pt x="53" y="85"/>
                  </a:cubicBezTo>
                  <a:cubicBezTo>
                    <a:pt x="35" y="53"/>
                    <a:pt x="18" y="2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54"/>
            <p:cNvSpPr/>
            <p:nvPr/>
          </p:nvSpPr>
          <p:spPr>
            <a:xfrm>
              <a:off x="2167934" y="1666532"/>
              <a:ext cx="149" cy="258"/>
            </a:xfrm>
            <a:custGeom>
              <a:rect b="b" l="l" r="r" t="t"/>
              <a:pathLst>
                <a:path extrusionOk="0" h="19" w="11">
                  <a:moveTo>
                    <a:pt x="11" y="18"/>
                  </a:moveTo>
                  <a:lnTo>
                    <a:pt x="11" y="1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4"/>
            <p:cNvSpPr/>
            <p:nvPr/>
          </p:nvSpPr>
          <p:spPr>
            <a:xfrm>
              <a:off x="2167119" y="1665201"/>
              <a:ext cx="109" cy="109"/>
            </a:xfrm>
            <a:custGeom>
              <a:rect b="b" l="l" r="r" t="t"/>
              <a:pathLst>
                <a:path extrusionOk="0" h="8" w="8">
                  <a:moveTo>
                    <a:pt x="1" y="0"/>
                  </a:moveTo>
                  <a:lnTo>
                    <a:pt x="1" y="0"/>
                  </a:ln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54"/>
            <p:cNvSpPr/>
            <p:nvPr/>
          </p:nvSpPr>
          <p:spPr>
            <a:xfrm>
              <a:off x="2196637" y="1711826"/>
              <a:ext cx="45172" cy="43706"/>
            </a:xfrm>
            <a:custGeom>
              <a:rect b="b" l="l" r="r" t="t"/>
              <a:pathLst>
                <a:path extrusionOk="0" h="3219" w="3327">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54"/>
            <p:cNvSpPr/>
            <p:nvPr/>
          </p:nvSpPr>
          <p:spPr>
            <a:xfrm>
              <a:off x="2220411" y="1765512"/>
              <a:ext cx="17176" cy="3557"/>
            </a:xfrm>
            <a:custGeom>
              <a:rect b="b" l="l" r="r" t="t"/>
              <a:pathLst>
                <a:path extrusionOk="0" h="262" w="1265">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4"/>
            <p:cNvSpPr/>
            <p:nvPr/>
          </p:nvSpPr>
          <p:spPr>
            <a:xfrm>
              <a:off x="2239039" y="1718289"/>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54"/>
            <p:cNvSpPr/>
            <p:nvPr/>
          </p:nvSpPr>
          <p:spPr>
            <a:xfrm>
              <a:off x="2241701" y="1713591"/>
              <a:ext cx="68" cy="489"/>
            </a:xfrm>
            <a:custGeom>
              <a:rect b="b" l="l" r="r" t="t"/>
              <a:pathLst>
                <a:path extrusionOk="0" h="36" w="5">
                  <a:moveTo>
                    <a:pt x="1" y="0"/>
                  </a:moveTo>
                  <a:cubicBezTo>
                    <a:pt x="1" y="11"/>
                    <a:pt x="1" y="25"/>
                    <a:pt x="4" y="35"/>
                  </a:cubicBezTo>
                  <a:cubicBezTo>
                    <a:pt x="1" y="25"/>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4"/>
            <p:cNvSpPr/>
            <p:nvPr/>
          </p:nvSpPr>
          <p:spPr>
            <a:xfrm>
              <a:off x="2239515" y="1717529"/>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54"/>
            <p:cNvSpPr/>
            <p:nvPr/>
          </p:nvSpPr>
          <p:spPr>
            <a:xfrm>
              <a:off x="2241415" y="1712397"/>
              <a:ext cx="109" cy="394"/>
            </a:xfrm>
            <a:custGeom>
              <a:rect b="b" l="l" r="r" t="t"/>
              <a:pathLst>
                <a:path extrusionOk="0" h="29" w="8">
                  <a:moveTo>
                    <a:pt x="1" y="1"/>
                  </a:moveTo>
                  <a:cubicBezTo>
                    <a:pt x="4" y="11"/>
                    <a:pt x="8" y="22"/>
                    <a:pt x="8" y="29"/>
                  </a:cubicBezTo>
                  <a:cubicBezTo>
                    <a:pt x="8"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54"/>
            <p:cNvSpPr/>
            <p:nvPr/>
          </p:nvSpPr>
          <p:spPr>
            <a:xfrm>
              <a:off x="2241415" y="1712166"/>
              <a:ext cx="14" cy="109"/>
            </a:xfrm>
            <a:custGeom>
              <a:rect b="b" l="l" r="r" t="t"/>
              <a:pathLst>
                <a:path extrusionOk="0" h="8" w="1">
                  <a:moveTo>
                    <a:pt x="1" y="7"/>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4"/>
            <p:cNvSpPr/>
            <p:nvPr/>
          </p:nvSpPr>
          <p:spPr>
            <a:xfrm>
              <a:off x="2239324" y="1717963"/>
              <a:ext cx="109" cy="149"/>
            </a:xfrm>
            <a:custGeom>
              <a:rect b="b" l="l" r="r" t="t"/>
              <a:pathLst>
                <a:path extrusionOk="0" h="11" w="8">
                  <a:moveTo>
                    <a:pt x="8" y="0"/>
                  </a:moveTo>
                  <a:lnTo>
                    <a:pt x="8" y="0"/>
                  </a:lnTo>
                  <a:cubicBezTo>
                    <a:pt x="4" y="4"/>
                    <a:pt x="4" y="7"/>
                    <a:pt x="1" y="11"/>
                  </a:cubicBez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4"/>
            <p:cNvSpPr/>
            <p:nvPr/>
          </p:nvSpPr>
          <p:spPr>
            <a:xfrm>
              <a:off x="2238618" y="1718764"/>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54"/>
            <p:cNvSpPr/>
            <p:nvPr/>
          </p:nvSpPr>
          <p:spPr>
            <a:xfrm>
              <a:off x="2241605" y="1713062"/>
              <a:ext cx="68" cy="353"/>
            </a:xfrm>
            <a:custGeom>
              <a:rect b="b" l="l" r="r" t="t"/>
              <a:pathLst>
                <a:path extrusionOk="0" h="26" w="5">
                  <a:moveTo>
                    <a:pt x="1" y="1"/>
                  </a:moveTo>
                  <a:cubicBezTo>
                    <a:pt x="1" y="8"/>
                    <a:pt x="4" y="15"/>
                    <a:pt x="4" y="25"/>
                  </a:cubicBezTo>
                  <a:cubicBezTo>
                    <a:pt x="4"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54"/>
            <p:cNvSpPr/>
            <p:nvPr/>
          </p:nvSpPr>
          <p:spPr>
            <a:xfrm>
              <a:off x="2196637" y="1727427"/>
              <a:ext cx="1398" cy="2620"/>
            </a:xfrm>
            <a:custGeom>
              <a:rect b="b" l="l" r="r" t="t"/>
              <a:pathLst>
                <a:path extrusionOk="0" h="193" w="103">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54"/>
            <p:cNvSpPr/>
            <p:nvPr/>
          </p:nvSpPr>
          <p:spPr>
            <a:xfrm>
              <a:off x="2199054" y="1726762"/>
              <a:ext cx="68" cy="122"/>
            </a:xfrm>
            <a:custGeom>
              <a:rect b="b" l="l" r="r" t="t"/>
              <a:pathLst>
                <a:path extrusionOk="0" h="9" w="5">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54"/>
            <p:cNvSpPr/>
            <p:nvPr/>
          </p:nvSpPr>
          <p:spPr>
            <a:xfrm>
              <a:off x="2199447" y="1726178"/>
              <a:ext cx="81" cy="122"/>
            </a:xfrm>
            <a:custGeom>
              <a:rect b="b" l="l" r="r" t="t"/>
              <a:pathLst>
                <a:path extrusionOk="0" h="9" w="6">
                  <a:moveTo>
                    <a:pt x="5" y="0"/>
                  </a:moveTo>
                  <a:cubicBezTo>
                    <a:pt x="5" y="0"/>
                    <a:pt x="5" y="0"/>
                    <a:pt x="4" y="1"/>
                  </a:cubicBezTo>
                  <a:cubicBezTo>
                    <a:pt x="0" y="5"/>
                    <a:pt x="0" y="5"/>
                    <a:pt x="0" y="8"/>
                  </a:cubicBezTo>
                  <a:cubicBezTo>
                    <a:pt x="0" y="5"/>
                    <a:pt x="5" y="0"/>
                    <a:pt x="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54"/>
            <p:cNvSpPr/>
            <p:nvPr/>
          </p:nvSpPr>
          <p:spPr>
            <a:xfrm>
              <a:off x="2199542" y="172594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54"/>
            <p:cNvSpPr/>
            <p:nvPr/>
          </p:nvSpPr>
          <p:spPr>
            <a:xfrm>
              <a:off x="2199257" y="1726463"/>
              <a:ext cx="109" cy="122"/>
            </a:xfrm>
            <a:custGeom>
              <a:rect b="b" l="l" r="r" t="t"/>
              <a:pathLst>
                <a:path extrusionOk="0" h="9" w="8">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54"/>
            <p:cNvSpPr/>
            <p:nvPr/>
          </p:nvSpPr>
          <p:spPr>
            <a:xfrm>
              <a:off x="2200534" y="172381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54"/>
            <p:cNvSpPr/>
            <p:nvPr/>
          </p:nvSpPr>
          <p:spPr>
            <a:xfrm>
              <a:off x="2198728" y="1727033"/>
              <a:ext cx="163" cy="68"/>
            </a:xfrm>
            <a:custGeom>
              <a:rect b="b" l="l" r="r" t="t"/>
              <a:pathLst>
                <a:path extrusionOk="0" h="5" w="12">
                  <a:moveTo>
                    <a:pt x="11" y="0"/>
                  </a:moveTo>
                  <a:cubicBezTo>
                    <a:pt x="9" y="0"/>
                    <a:pt x="4" y="5"/>
                    <a:pt x="1" y="5"/>
                  </a:cubicBezTo>
                  <a:cubicBezTo>
                    <a:pt x="4" y="5"/>
                    <a:pt x="8" y="1"/>
                    <a:pt x="11" y="1"/>
                  </a:cubicBezTo>
                  <a:cubicBezTo>
                    <a:pt x="11" y="0"/>
                    <a:pt x="11" y="0"/>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4"/>
            <p:cNvSpPr/>
            <p:nvPr/>
          </p:nvSpPr>
          <p:spPr>
            <a:xfrm>
              <a:off x="2198348" y="1727277"/>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54"/>
            <p:cNvSpPr/>
            <p:nvPr/>
          </p:nvSpPr>
          <p:spPr>
            <a:xfrm>
              <a:off x="2202733" y="1720149"/>
              <a:ext cx="109" cy="299"/>
            </a:xfrm>
            <a:custGeom>
              <a:rect b="b" l="l" r="r" t="t"/>
              <a:pathLst>
                <a:path extrusionOk="0" h="22" w="8">
                  <a:moveTo>
                    <a:pt x="7" y="0"/>
                  </a:moveTo>
                  <a:cubicBezTo>
                    <a:pt x="4" y="7"/>
                    <a:pt x="4" y="14"/>
                    <a:pt x="0" y="21"/>
                  </a:cubicBez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54"/>
            <p:cNvSpPr/>
            <p:nvPr/>
          </p:nvSpPr>
          <p:spPr>
            <a:xfrm>
              <a:off x="2202489" y="1720624"/>
              <a:ext cx="163" cy="394"/>
            </a:xfrm>
            <a:custGeom>
              <a:rect b="b" l="l" r="r" t="t"/>
              <a:pathLst>
                <a:path extrusionOk="0" h="29" w="12">
                  <a:moveTo>
                    <a:pt x="1" y="28"/>
                  </a:moveTo>
                  <a:cubicBezTo>
                    <a:pt x="4" y="18"/>
                    <a:pt x="8" y="11"/>
                    <a:pt x="11" y="0"/>
                  </a:cubicBezTo>
                  <a:cubicBezTo>
                    <a:pt x="8" y="11"/>
                    <a:pt x="4"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4"/>
            <p:cNvSpPr/>
            <p:nvPr/>
          </p:nvSpPr>
          <p:spPr>
            <a:xfrm>
              <a:off x="2202163" y="1721154"/>
              <a:ext cx="204" cy="434"/>
            </a:xfrm>
            <a:custGeom>
              <a:rect b="b" l="l" r="r" t="t"/>
              <a:pathLst>
                <a:path extrusionOk="0" h="32" w="15">
                  <a:moveTo>
                    <a:pt x="14" y="0"/>
                  </a:moveTo>
                  <a:cubicBezTo>
                    <a:pt x="11" y="11"/>
                    <a:pt x="4" y="21"/>
                    <a:pt x="0" y="31"/>
                  </a:cubicBezTo>
                  <a:cubicBezTo>
                    <a:pt x="7" y="21"/>
                    <a:pt x="11" y="11"/>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54"/>
            <p:cNvSpPr/>
            <p:nvPr/>
          </p:nvSpPr>
          <p:spPr>
            <a:xfrm>
              <a:off x="2201402" y="172248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54"/>
            <p:cNvSpPr/>
            <p:nvPr/>
          </p:nvSpPr>
          <p:spPr>
            <a:xfrm>
              <a:off x="2201783" y="1721806"/>
              <a:ext cx="244" cy="394"/>
            </a:xfrm>
            <a:custGeom>
              <a:rect b="b" l="l" r="r" t="t"/>
              <a:pathLst>
                <a:path extrusionOk="0" h="29" w="18">
                  <a:moveTo>
                    <a:pt x="18" y="1"/>
                  </a:moveTo>
                  <a:cubicBezTo>
                    <a:pt x="14" y="8"/>
                    <a:pt x="7" y="19"/>
                    <a:pt x="0" y="29"/>
                  </a:cubicBezTo>
                  <a:cubicBezTo>
                    <a:pt x="7" y="19"/>
                    <a:pt x="14"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4"/>
            <p:cNvSpPr/>
            <p:nvPr/>
          </p:nvSpPr>
          <p:spPr>
            <a:xfrm>
              <a:off x="2200968" y="1723150"/>
              <a:ext cx="149" cy="299"/>
            </a:xfrm>
            <a:custGeom>
              <a:rect b="b" l="l" r="r" t="t"/>
              <a:pathLst>
                <a:path extrusionOk="0" h="22" w="11">
                  <a:moveTo>
                    <a:pt x="1" y="2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54"/>
            <p:cNvSpPr/>
            <p:nvPr/>
          </p:nvSpPr>
          <p:spPr>
            <a:xfrm>
              <a:off x="2226344" y="1713917"/>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54"/>
            <p:cNvSpPr/>
            <p:nvPr/>
          </p:nvSpPr>
          <p:spPr>
            <a:xfrm>
              <a:off x="2225964" y="1713917"/>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54"/>
            <p:cNvSpPr/>
            <p:nvPr/>
          </p:nvSpPr>
          <p:spPr>
            <a:xfrm>
              <a:off x="2225543" y="1713876"/>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54"/>
            <p:cNvSpPr/>
            <p:nvPr/>
          </p:nvSpPr>
          <p:spPr>
            <a:xfrm>
              <a:off x="2222882" y="17138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54"/>
            <p:cNvSpPr/>
            <p:nvPr/>
          </p:nvSpPr>
          <p:spPr>
            <a:xfrm>
              <a:off x="2226915" y="1714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54"/>
            <p:cNvSpPr/>
            <p:nvPr/>
          </p:nvSpPr>
          <p:spPr>
            <a:xfrm>
              <a:off x="2223588"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54"/>
            <p:cNvSpPr/>
            <p:nvPr/>
          </p:nvSpPr>
          <p:spPr>
            <a:xfrm>
              <a:off x="2225014" y="171382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54"/>
            <p:cNvSpPr/>
            <p:nvPr/>
          </p:nvSpPr>
          <p:spPr>
            <a:xfrm>
              <a:off x="2224824"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54"/>
            <p:cNvSpPr/>
            <p:nvPr/>
          </p:nvSpPr>
          <p:spPr>
            <a:xfrm>
              <a:off x="2226684" y="171397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54"/>
            <p:cNvSpPr/>
            <p:nvPr/>
          </p:nvSpPr>
          <p:spPr>
            <a:xfrm>
              <a:off x="2240845" y="1712206"/>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54"/>
            <p:cNvSpPr/>
            <p:nvPr/>
          </p:nvSpPr>
          <p:spPr>
            <a:xfrm>
              <a:off x="2240370" y="1712301"/>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54"/>
            <p:cNvSpPr/>
            <p:nvPr/>
          </p:nvSpPr>
          <p:spPr>
            <a:xfrm>
              <a:off x="2241225" y="1712166"/>
              <a:ext cx="163" cy="14"/>
            </a:xfrm>
            <a:custGeom>
              <a:rect b="b" l="l" r="r" t="t"/>
              <a:pathLst>
                <a:path extrusionOk="0" h="1" w="12">
                  <a:moveTo>
                    <a:pt x="11" y="0"/>
                  </a:moveTo>
                  <a:lnTo>
                    <a:pt x="1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54"/>
            <p:cNvSpPr/>
            <p:nvPr/>
          </p:nvSpPr>
          <p:spPr>
            <a:xfrm>
              <a:off x="2239379" y="1712682"/>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54"/>
            <p:cNvSpPr/>
            <p:nvPr/>
          </p:nvSpPr>
          <p:spPr>
            <a:xfrm>
              <a:off x="2240044" y="1712397"/>
              <a:ext cx="244" cy="68"/>
            </a:xfrm>
            <a:custGeom>
              <a:rect b="b" l="l" r="r" t="t"/>
              <a:pathLst>
                <a:path extrusionOk="0" h="5" w="18">
                  <a:moveTo>
                    <a:pt x="1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54"/>
            <p:cNvSpPr/>
            <p:nvPr/>
          </p:nvSpPr>
          <p:spPr>
            <a:xfrm>
              <a:off x="2227159" y="1714067"/>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54"/>
            <p:cNvSpPr/>
            <p:nvPr/>
          </p:nvSpPr>
          <p:spPr>
            <a:xfrm>
              <a:off x="2239800" y="1712492"/>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4"/>
            <p:cNvSpPr/>
            <p:nvPr/>
          </p:nvSpPr>
          <p:spPr>
            <a:xfrm>
              <a:off x="2239569" y="1712587"/>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54"/>
            <p:cNvSpPr/>
            <p:nvPr/>
          </p:nvSpPr>
          <p:spPr>
            <a:xfrm>
              <a:off x="2223873"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54"/>
            <p:cNvSpPr/>
            <p:nvPr/>
          </p:nvSpPr>
          <p:spPr>
            <a:xfrm>
              <a:off x="2218320" y="1714067"/>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4"/>
            <p:cNvSpPr/>
            <p:nvPr/>
          </p:nvSpPr>
          <p:spPr>
            <a:xfrm>
              <a:off x="2221742" y="171382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54"/>
            <p:cNvSpPr/>
            <p:nvPr/>
          </p:nvSpPr>
          <p:spPr>
            <a:xfrm>
              <a:off x="2236188" y="1713157"/>
              <a:ext cx="3245" cy="2349"/>
            </a:xfrm>
            <a:custGeom>
              <a:rect b="b" l="l" r="r" t="t"/>
              <a:pathLst>
                <a:path extrusionOk="0" h="173" w="239">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4"/>
            <p:cNvSpPr/>
            <p:nvPr/>
          </p:nvSpPr>
          <p:spPr>
            <a:xfrm>
              <a:off x="2218985" y="1713972"/>
              <a:ext cx="625" cy="54"/>
            </a:xfrm>
            <a:custGeom>
              <a:rect b="b" l="l" r="r" t="t"/>
              <a:pathLst>
                <a:path extrusionOk="0" h="4" w="46">
                  <a:moveTo>
                    <a:pt x="46"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54"/>
            <p:cNvSpPr/>
            <p:nvPr/>
          </p:nvSpPr>
          <p:spPr>
            <a:xfrm>
              <a:off x="2219977" y="1713917"/>
              <a:ext cx="543" cy="14"/>
            </a:xfrm>
            <a:custGeom>
              <a:rect b="b" l="l" r="r" t="t"/>
              <a:pathLst>
                <a:path extrusionOk="0" h="1" w="40">
                  <a:moveTo>
                    <a:pt x="3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54"/>
            <p:cNvSpPr/>
            <p:nvPr/>
          </p:nvSpPr>
          <p:spPr>
            <a:xfrm>
              <a:off x="2220886" y="1713876"/>
              <a:ext cx="489" cy="14"/>
            </a:xfrm>
            <a:custGeom>
              <a:rect b="b" l="l" r="r" t="t"/>
              <a:pathLst>
                <a:path extrusionOk="0" h="1" w="36">
                  <a:moveTo>
                    <a:pt x="3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4"/>
            <p:cNvSpPr/>
            <p:nvPr/>
          </p:nvSpPr>
          <p:spPr>
            <a:xfrm>
              <a:off x="2206005" y="1719905"/>
              <a:ext cx="679" cy="68"/>
            </a:xfrm>
            <a:custGeom>
              <a:rect b="b" l="l" r="r" t="t"/>
              <a:pathLst>
                <a:path extrusionOk="0" h="5" w="50">
                  <a:moveTo>
                    <a:pt x="15" y="1"/>
                  </a:moveTo>
                  <a:lnTo>
                    <a:pt x="1" y="4"/>
                  </a:lnTo>
                  <a:cubicBezTo>
                    <a:pt x="18" y="4"/>
                    <a:pt x="32" y="1"/>
                    <a:pt x="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54"/>
            <p:cNvSpPr/>
            <p:nvPr/>
          </p:nvSpPr>
          <p:spPr>
            <a:xfrm>
              <a:off x="2202923" y="1719973"/>
              <a:ext cx="1480" cy="41"/>
            </a:xfrm>
            <a:custGeom>
              <a:rect b="b" l="l" r="r" t="t"/>
              <a:pathLst>
                <a:path extrusionOk="0" h="3" w="109">
                  <a:moveTo>
                    <a:pt x="54" y="0"/>
                  </a:moveTo>
                  <a:cubicBezTo>
                    <a:pt x="36" y="0"/>
                    <a:pt x="18" y="1"/>
                    <a:pt x="0" y="3"/>
                  </a:cubicBezTo>
                  <a:lnTo>
                    <a:pt x="109" y="3"/>
                  </a:lnTo>
                  <a:cubicBezTo>
                    <a:pt x="91" y="1"/>
                    <a:pt x="73" y="0"/>
                    <a:pt x="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54"/>
            <p:cNvSpPr/>
            <p:nvPr/>
          </p:nvSpPr>
          <p:spPr>
            <a:xfrm>
              <a:off x="2205204" y="1719959"/>
              <a:ext cx="625" cy="14"/>
            </a:xfrm>
            <a:custGeom>
              <a:rect b="b" l="l" r="r" t="t"/>
              <a:pathLst>
                <a:path extrusionOk="0" h="1" w="46">
                  <a:moveTo>
                    <a:pt x="25" y="0"/>
                  </a:moveTo>
                  <a:lnTo>
                    <a:pt x="46"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54"/>
            <p:cNvSpPr/>
            <p:nvPr/>
          </p:nvSpPr>
          <p:spPr>
            <a:xfrm>
              <a:off x="2206725" y="1719715"/>
              <a:ext cx="720" cy="163"/>
            </a:xfrm>
            <a:custGeom>
              <a:rect b="b" l="l" r="r" t="t"/>
              <a:pathLst>
                <a:path extrusionOk="0" h="12" w="53">
                  <a:moveTo>
                    <a:pt x="53" y="1"/>
                  </a:moveTo>
                  <a:cubicBezTo>
                    <a:pt x="35" y="4"/>
                    <a:pt x="18" y="8"/>
                    <a:pt x="0" y="11"/>
                  </a:cubicBezTo>
                  <a:cubicBezTo>
                    <a:pt x="18" y="8"/>
                    <a:pt x="35" y="4"/>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54"/>
            <p:cNvSpPr/>
            <p:nvPr/>
          </p:nvSpPr>
          <p:spPr>
            <a:xfrm>
              <a:off x="2285094" y="1766163"/>
              <a:ext cx="11622" cy="5675"/>
            </a:xfrm>
            <a:custGeom>
              <a:rect b="b" l="l" r="r" t="t"/>
              <a:pathLst>
                <a:path extrusionOk="0" h="418" w="856">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54"/>
            <p:cNvSpPr/>
            <p:nvPr/>
          </p:nvSpPr>
          <p:spPr>
            <a:xfrm>
              <a:off x="1868957" y="1453664"/>
              <a:ext cx="77052" cy="36456"/>
            </a:xfrm>
            <a:custGeom>
              <a:rect b="b" l="l" r="r" t="t"/>
              <a:pathLst>
                <a:path extrusionOk="0" h="2685" w="5675">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4"/>
            <p:cNvSpPr/>
            <p:nvPr/>
          </p:nvSpPr>
          <p:spPr>
            <a:xfrm>
              <a:off x="1971712" y="1589955"/>
              <a:ext cx="30821" cy="28486"/>
            </a:xfrm>
            <a:custGeom>
              <a:rect b="b" l="l" r="r" t="t"/>
              <a:pathLst>
                <a:path extrusionOk="0" h="2098" w="227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4"/>
            <p:cNvSpPr/>
            <p:nvPr/>
          </p:nvSpPr>
          <p:spPr>
            <a:xfrm>
              <a:off x="1984936" y="1583342"/>
              <a:ext cx="6422" cy="5010"/>
            </a:xfrm>
            <a:custGeom>
              <a:rect b="b" l="l" r="r" t="t"/>
              <a:pathLst>
                <a:path extrusionOk="0" h="369" w="473">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54"/>
            <p:cNvSpPr/>
            <p:nvPr/>
          </p:nvSpPr>
          <p:spPr>
            <a:xfrm>
              <a:off x="1999193" y="1543044"/>
              <a:ext cx="61805" cy="90508"/>
            </a:xfrm>
            <a:custGeom>
              <a:rect b="b" l="l" r="r" t="t"/>
              <a:pathLst>
                <a:path extrusionOk="0" h="6666" w="4552">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54"/>
            <p:cNvSpPr/>
            <p:nvPr/>
          </p:nvSpPr>
          <p:spPr>
            <a:xfrm>
              <a:off x="1996287" y="1548177"/>
              <a:ext cx="3965" cy="4861"/>
            </a:xfrm>
            <a:custGeom>
              <a:rect b="b" l="l" r="r" t="t"/>
              <a:pathLst>
                <a:path extrusionOk="0" h="358" w="292">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54"/>
            <p:cNvSpPr/>
            <p:nvPr/>
          </p:nvSpPr>
          <p:spPr>
            <a:xfrm>
              <a:off x="1989118" y="1581876"/>
              <a:ext cx="16646" cy="10848"/>
            </a:xfrm>
            <a:custGeom>
              <a:rect b="b" l="l" r="r" t="t"/>
              <a:pathLst>
                <a:path extrusionOk="0" h="799" w="1226">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54"/>
            <p:cNvSpPr/>
            <p:nvPr/>
          </p:nvSpPr>
          <p:spPr>
            <a:xfrm>
              <a:off x="2038310" y="1522800"/>
              <a:ext cx="2009" cy="5621"/>
            </a:xfrm>
            <a:custGeom>
              <a:rect b="b" l="l" r="r" t="t"/>
              <a:pathLst>
                <a:path extrusionOk="0" h="414" w="148">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54"/>
            <p:cNvSpPr/>
            <p:nvPr/>
          </p:nvSpPr>
          <p:spPr>
            <a:xfrm>
              <a:off x="1993015" y="1584252"/>
              <a:ext cx="149" cy="543"/>
            </a:xfrm>
            <a:custGeom>
              <a:rect b="b" l="l" r="r" t="t"/>
              <a:pathLst>
                <a:path extrusionOk="0" h="40" w="11">
                  <a:moveTo>
                    <a:pt x="11" y="1"/>
                  </a:moveTo>
                  <a:cubicBezTo>
                    <a:pt x="7" y="11"/>
                    <a:pt x="4" y="25"/>
                    <a:pt x="0" y="39"/>
                  </a:cubicBezTo>
                  <a:cubicBezTo>
                    <a:pt x="7" y="25"/>
                    <a:pt x="11" y="11"/>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54"/>
            <p:cNvSpPr/>
            <p:nvPr/>
          </p:nvSpPr>
          <p:spPr>
            <a:xfrm>
              <a:off x="1992105" y="1586533"/>
              <a:ext cx="258" cy="489"/>
            </a:xfrm>
            <a:custGeom>
              <a:rect b="b" l="l" r="r" t="t"/>
              <a:pathLst>
                <a:path extrusionOk="0" h="36" w="19">
                  <a:moveTo>
                    <a:pt x="1" y="36"/>
                  </a:moveTo>
                  <a:cubicBezTo>
                    <a:pt x="8" y="22"/>
                    <a:pt x="11" y="11"/>
                    <a:pt x="18" y="1"/>
                  </a:cubicBezTo>
                  <a:cubicBezTo>
                    <a:pt x="11" y="11"/>
                    <a:pt x="8" y="22"/>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4"/>
            <p:cNvSpPr/>
            <p:nvPr/>
          </p:nvSpPr>
          <p:spPr>
            <a:xfrm>
              <a:off x="1992866" y="1584782"/>
              <a:ext cx="163" cy="489"/>
            </a:xfrm>
            <a:custGeom>
              <a:rect b="b" l="l" r="r" t="t"/>
              <a:pathLst>
                <a:path extrusionOk="0" h="36" w="12">
                  <a:moveTo>
                    <a:pt x="11" y="0"/>
                  </a:moveTo>
                  <a:cubicBezTo>
                    <a:pt x="8" y="11"/>
                    <a:pt x="4" y="25"/>
                    <a:pt x="1" y="35"/>
                  </a:cubicBezTo>
                  <a:cubicBezTo>
                    <a:pt x="4" y="25"/>
                    <a:pt x="11"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4"/>
            <p:cNvSpPr/>
            <p:nvPr/>
          </p:nvSpPr>
          <p:spPr>
            <a:xfrm>
              <a:off x="1991820" y="1587063"/>
              <a:ext cx="299" cy="434"/>
            </a:xfrm>
            <a:custGeom>
              <a:rect b="b" l="l" r="r" t="t"/>
              <a:pathLst>
                <a:path extrusionOk="0" h="32" w="22">
                  <a:moveTo>
                    <a:pt x="22" y="0"/>
                  </a:moveTo>
                  <a:cubicBezTo>
                    <a:pt x="11" y="11"/>
                    <a:pt x="4" y="21"/>
                    <a:pt x="1" y="32"/>
                  </a:cubicBezTo>
                  <a:cubicBezTo>
                    <a:pt x="8" y="21"/>
                    <a:pt x="15" y="1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54"/>
            <p:cNvSpPr/>
            <p:nvPr/>
          </p:nvSpPr>
          <p:spPr>
            <a:xfrm>
              <a:off x="1992390" y="1585963"/>
              <a:ext cx="258" cy="489"/>
            </a:xfrm>
            <a:custGeom>
              <a:rect b="b" l="l" r="r" t="t"/>
              <a:pathLst>
                <a:path extrusionOk="0" h="36" w="19">
                  <a:moveTo>
                    <a:pt x="18" y="1"/>
                  </a:moveTo>
                  <a:cubicBezTo>
                    <a:pt x="11" y="11"/>
                    <a:pt x="4" y="25"/>
                    <a:pt x="1" y="36"/>
                  </a:cubicBezTo>
                  <a:cubicBezTo>
                    <a:pt x="8" y="25"/>
                    <a:pt x="11"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54"/>
            <p:cNvSpPr/>
            <p:nvPr/>
          </p:nvSpPr>
          <p:spPr>
            <a:xfrm>
              <a:off x="1992635" y="1585352"/>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4"/>
            <p:cNvSpPr/>
            <p:nvPr/>
          </p:nvSpPr>
          <p:spPr>
            <a:xfrm>
              <a:off x="1998432" y="1591000"/>
              <a:ext cx="434" cy="489"/>
            </a:xfrm>
            <a:custGeom>
              <a:rect b="b" l="l" r="r" t="t"/>
              <a:pathLst>
                <a:path extrusionOk="0" h="36" w="32">
                  <a:moveTo>
                    <a:pt x="0" y="1"/>
                  </a:moveTo>
                  <a:lnTo>
                    <a:pt x="0" y="1"/>
                  </a:lnTo>
                  <a:cubicBezTo>
                    <a:pt x="11" y="11"/>
                    <a:pt x="18" y="25"/>
                    <a:pt x="32" y="36"/>
                  </a:cubicBezTo>
                  <a:cubicBezTo>
                    <a:pt x="21" y="25"/>
                    <a:pt x="11"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54"/>
            <p:cNvSpPr/>
            <p:nvPr/>
          </p:nvSpPr>
          <p:spPr>
            <a:xfrm>
              <a:off x="1999478" y="1592046"/>
              <a:ext cx="530" cy="489"/>
            </a:xfrm>
            <a:custGeom>
              <a:rect b="b" l="l" r="r" t="t"/>
              <a:pathLst>
                <a:path extrusionOk="0" h="36" w="39">
                  <a:moveTo>
                    <a:pt x="39" y="36"/>
                  </a:moveTo>
                  <a:lnTo>
                    <a:pt x="39" y="36"/>
                  </a:lnTo>
                  <a:cubicBezTo>
                    <a:pt x="25" y="25"/>
                    <a:pt x="11" y="15"/>
                    <a:pt x="0" y="1"/>
                  </a:cubicBezTo>
                  <a:cubicBezTo>
                    <a:pt x="11" y="15"/>
                    <a:pt x="25" y="25"/>
                    <a:pt x="39"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54"/>
            <p:cNvSpPr/>
            <p:nvPr/>
          </p:nvSpPr>
          <p:spPr>
            <a:xfrm>
              <a:off x="1990965" y="1588013"/>
              <a:ext cx="394" cy="339"/>
            </a:xfrm>
            <a:custGeom>
              <a:rect b="b" l="l" r="r" t="t"/>
              <a:pathLst>
                <a:path extrusionOk="0" h="25" w="29">
                  <a:moveTo>
                    <a:pt x="1" y="25"/>
                  </a:moveTo>
                  <a:cubicBezTo>
                    <a:pt x="11" y="18"/>
                    <a:pt x="18" y="7"/>
                    <a:pt x="29" y="0"/>
                  </a:cubicBezTo>
                  <a:cubicBezTo>
                    <a:pt x="18" y="7"/>
                    <a:pt x="1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54"/>
            <p:cNvSpPr/>
            <p:nvPr/>
          </p:nvSpPr>
          <p:spPr>
            <a:xfrm>
              <a:off x="1998948" y="1591570"/>
              <a:ext cx="394" cy="394"/>
            </a:xfrm>
            <a:custGeom>
              <a:rect b="b" l="l" r="r" t="t"/>
              <a:pathLst>
                <a:path extrusionOk="0" h="29" w="29">
                  <a:moveTo>
                    <a:pt x="29"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54"/>
            <p:cNvSpPr/>
            <p:nvPr/>
          </p:nvSpPr>
          <p:spPr>
            <a:xfrm>
              <a:off x="1991399" y="1587579"/>
              <a:ext cx="339" cy="394"/>
            </a:xfrm>
            <a:custGeom>
              <a:rect b="b" l="l" r="r" t="t"/>
              <a:pathLst>
                <a:path extrusionOk="0" h="29" w="25">
                  <a:moveTo>
                    <a:pt x="25" y="1"/>
                  </a:moveTo>
                  <a:cubicBezTo>
                    <a:pt x="18" y="11"/>
                    <a:pt x="11" y="18"/>
                    <a:pt x="0" y="29"/>
                  </a:cubicBezTo>
                  <a:cubicBezTo>
                    <a:pt x="11" y="18"/>
                    <a:pt x="18"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54"/>
            <p:cNvSpPr/>
            <p:nvPr/>
          </p:nvSpPr>
          <p:spPr>
            <a:xfrm>
              <a:off x="2108940" y="1555794"/>
              <a:ext cx="19932" cy="28906"/>
            </a:xfrm>
            <a:custGeom>
              <a:rect b="b" l="l" r="r" t="t"/>
              <a:pathLst>
                <a:path extrusionOk="0" h="2129" w="1468">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54"/>
            <p:cNvSpPr/>
            <p:nvPr/>
          </p:nvSpPr>
          <p:spPr>
            <a:xfrm>
              <a:off x="2132850" y="1574558"/>
              <a:ext cx="8948" cy="12288"/>
            </a:xfrm>
            <a:custGeom>
              <a:rect b="b" l="l" r="r" t="t"/>
              <a:pathLst>
                <a:path extrusionOk="0" h="905" w="659">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54"/>
            <p:cNvSpPr/>
            <p:nvPr/>
          </p:nvSpPr>
          <p:spPr>
            <a:xfrm>
              <a:off x="2116217" y="1584537"/>
              <a:ext cx="244" cy="14"/>
            </a:xfrm>
            <a:custGeom>
              <a:rect b="b" l="l" r="r" t="t"/>
              <a:pathLst>
                <a:path extrusionOk="0" h="1" w="18">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54"/>
            <p:cNvSpPr/>
            <p:nvPr/>
          </p:nvSpPr>
          <p:spPr>
            <a:xfrm>
              <a:off x="2117168"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54"/>
            <p:cNvSpPr/>
            <p:nvPr/>
          </p:nvSpPr>
          <p:spPr>
            <a:xfrm>
              <a:off x="2115267" y="1584496"/>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54"/>
            <p:cNvSpPr/>
            <p:nvPr/>
          </p:nvSpPr>
          <p:spPr>
            <a:xfrm>
              <a:off x="2115742" y="1584537"/>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54"/>
            <p:cNvSpPr/>
            <p:nvPr/>
          </p:nvSpPr>
          <p:spPr>
            <a:xfrm>
              <a:off x="2114357" y="15844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54"/>
            <p:cNvSpPr/>
            <p:nvPr/>
          </p:nvSpPr>
          <p:spPr>
            <a:xfrm>
              <a:off x="2115022" y="15844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54"/>
            <p:cNvSpPr/>
            <p:nvPr/>
          </p:nvSpPr>
          <p:spPr>
            <a:xfrm>
              <a:off x="2117643" y="1584687"/>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4"/>
            <p:cNvSpPr/>
            <p:nvPr/>
          </p:nvSpPr>
          <p:spPr>
            <a:xfrm>
              <a:off x="2120263"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4"/>
            <p:cNvSpPr/>
            <p:nvPr/>
          </p:nvSpPr>
          <p:spPr>
            <a:xfrm>
              <a:off x="2120874"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54"/>
            <p:cNvSpPr/>
            <p:nvPr/>
          </p:nvSpPr>
          <p:spPr>
            <a:xfrm>
              <a:off x="2120399"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4"/>
            <p:cNvSpPr/>
            <p:nvPr/>
          </p:nvSpPr>
          <p:spPr>
            <a:xfrm>
              <a:off x="2118118" y="158472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4"/>
            <p:cNvSpPr/>
            <p:nvPr/>
          </p:nvSpPr>
          <p:spPr>
            <a:xfrm>
              <a:off x="2118553" y="158478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54"/>
            <p:cNvSpPr/>
            <p:nvPr/>
          </p:nvSpPr>
          <p:spPr>
            <a:xfrm>
              <a:off x="2118973" y="1584877"/>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54"/>
            <p:cNvSpPr/>
            <p:nvPr/>
          </p:nvSpPr>
          <p:spPr>
            <a:xfrm>
              <a:off x="2119408" y="1584917"/>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4"/>
            <p:cNvSpPr/>
            <p:nvPr/>
          </p:nvSpPr>
          <p:spPr>
            <a:xfrm>
              <a:off x="2116692"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54"/>
            <p:cNvSpPr/>
            <p:nvPr/>
          </p:nvSpPr>
          <p:spPr>
            <a:xfrm>
              <a:off x="2119734" y="1585012"/>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54"/>
            <p:cNvSpPr/>
            <p:nvPr/>
          </p:nvSpPr>
          <p:spPr>
            <a:xfrm>
              <a:off x="2113936" y="1584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4"/>
            <p:cNvSpPr/>
            <p:nvPr/>
          </p:nvSpPr>
          <p:spPr>
            <a:xfrm>
              <a:off x="2120644"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54"/>
            <p:cNvSpPr/>
            <p:nvPr/>
          </p:nvSpPr>
          <p:spPr>
            <a:xfrm>
              <a:off x="2182285" y="1554259"/>
              <a:ext cx="4766" cy="7617"/>
            </a:xfrm>
            <a:custGeom>
              <a:rect b="b" l="l" r="r" t="t"/>
              <a:pathLst>
                <a:path extrusionOk="0" h="561" w="351">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54"/>
            <p:cNvSpPr/>
            <p:nvPr/>
          </p:nvSpPr>
          <p:spPr>
            <a:xfrm>
              <a:off x="2133094" y="1420616"/>
              <a:ext cx="90752" cy="158463"/>
            </a:xfrm>
            <a:custGeom>
              <a:rect b="b" l="l" r="r" t="t"/>
              <a:pathLst>
                <a:path extrusionOk="0" h="11671" w="6684">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54"/>
            <p:cNvSpPr/>
            <p:nvPr/>
          </p:nvSpPr>
          <p:spPr>
            <a:xfrm>
              <a:off x="2223833" y="14593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4"/>
            <p:cNvSpPr/>
            <p:nvPr/>
          </p:nvSpPr>
          <p:spPr>
            <a:xfrm>
              <a:off x="2221022" y="1454248"/>
              <a:ext cx="109" cy="204"/>
            </a:xfrm>
            <a:custGeom>
              <a:rect b="b" l="l" r="r" t="t"/>
              <a:pathLst>
                <a:path extrusionOk="0" h="15" w="8">
                  <a:moveTo>
                    <a:pt x="1" y="1"/>
                  </a:move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4"/>
            <p:cNvSpPr/>
            <p:nvPr/>
          </p:nvSpPr>
          <p:spPr>
            <a:xfrm>
              <a:off x="2221782" y="1455673"/>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54"/>
            <p:cNvSpPr/>
            <p:nvPr/>
          </p:nvSpPr>
          <p:spPr>
            <a:xfrm>
              <a:off x="2221552" y="1455347"/>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54"/>
            <p:cNvSpPr/>
            <p:nvPr/>
          </p:nvSpPr>
          <p:spPr>
            <a:xfrm>
              <a:off x="2221171" y="1454587"/>
              <a:ext cx="109" cy="244"/>
            </a:xfrm>
            <a:custGeom>
              <a:rect b="b" l="l" r="r" t="t"/>
              <a:pathLst>
                <a:path extrusionOk="0" h="18" w="8">
                  <a:moveTo>
                    <a:pt x="0" y="0"/>
                  </a:moveTo>
                  <a:cubicBezTo>
                    <a:pt x="4" y="7"/>
                    <a:pt x="7" y="14"/>
                    <a:pt x="7" y="18"/>
                  </a:cubicBezTo>
                  <a:cubicBezTo>
                    <a:pt x="7"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54"/>
            <p:cNvSpPr/>
            <p:nvPr/>
          </p:nvSpPr>
          <p:spPr>
            <a:xfrm>
              <a:off x="2223737" y="1458864"/>
              <a:ext cx="109" cy="339"/>
            </a:xfrm>
            <a:custGeom>
              <a:rect b="b" l="l" r="r" t="t"/>
              <a:pathLst>
                <a:path extrusionOk="0" h="25" w="8">
                  <a:moveTo>
                    <a:pt x="0" y="0"/>
                  </a:moveTo>
                  <a:cubicBezTo>
                    <a:pt x="0" y="7"/>
                    <a:pt x="4" y="14"/>
                    <a:pt x="7"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54"/>
            <p:cNvSpPr/>
            <p:nvPr/>
          </p:nvSpPr>
          <p:spPr>
            <a:xfrm>
              <a:off x="2221361" y="1454967"/>
              <a:ext cx="149" cy="244"/>
            </a:xfrm>
            <a:custGeom>
              <a:rect b="b" l="l" r="r" t="t"/>
              <a:pathLst>
                <a:path extrusionOk="0" h="18" w="11">
                  <a:moveTo>
                    <a:pt x="0"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4"/>
            <p:cNvSpPr/>
            <p:nvPr/>
          </p:nvSpPr>
          <p:spPr>
            <a:xfrm>
              <a:off x="2223642" y="1458429"/>
              <a:ext cx="109" cy="258"/>
            </a:xfrm>
            <a:custGeom>
              <a:rect b="b" l="l" r="r" t="t"/>
              <a:pathLst>
                <a:path extrusionOk="0" h="19" w="8">
                  <a:moveTo>
                    <a:pt x="0" y="1"/>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4"/>
            <p:cNvSpPr/>
            <p:nvPr/>
          </p:nvSpPr>
          <p:spPr>
            <a:xfrm>
              <a:off x="2222692" y="1456868"/>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4"/>
            <p:cNvSpPr/>
            <p:nvPr/>
          </p:nvSpPr>
          <p:spPr>
            <a:xfrm>
              <a:off x="2222502" y="145658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4"/>
            <p:cNvSpPr/>
            <p:nvPr/>
          </p:nvSpPr>
          <p:spPr>
            <a:xfrm>
              <a:off x="2223547" y="1458008"/>
              <a:ext cx="109" cy="299"/>
            </a:xfrm>
            <a:custGeom>
              <a:rect b="b" l="l" r="r" t="t"/>
              <a:pathLst>
                <a:path extrusionOk="0" h="22" w="8">
                  <a:moveTo>
                    <a:pt x="0" y="0"/>
                  </a:moveTo>
                  <a:cubicBezTo>
                    <a:pt x="0" y="7"/>
                    <a:pt x="4" y="14"/>
                    <a:pt x="7"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4"/>
            <p:cNvSpPr/>
            <p:nvPr/>
          </p:nvSpPr>
          <p:spPr>
            <a:xfrm>
              <a:off x="2223303" y="1457574"/>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4"/>
            <p:cNvSpPr/>
            <p:nvPr/>
          </p:nvSpPr>
          <p:spPr>
            <a:xfrm>
              <a:off x="2222258" y="1456338"/>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4"/>
            <p:cNvSpPr/>
            <p:nvPr/>
          </p:nvSpPr>
          <p:spPr>
            <a:xfrm>
              <a:off x="2220927" y="1453922"/>
              <a:ext cx="68" cy="204"/>
            </a:xfrm>
            <a:custGeom>
              <a:rect b="b" l="l" r="r" t="t"/>
              <a:pathLst>
                <a:path extrusionOk="0" h="15" w="5">
                  <a:moveTo>
                    <a:pt x="1" y="0"/>
                  </a:moveTo>
                  <a:cubicBezTo>
                    <a:pt x="1" y="4"/>
                    <a:pt x="4" y="7"/>
                    <a:pt x="4" y="14"/>
                  </a:cubicBezTo>
                  <a:cubicBezTo>
                    <a:pt x="4" y="7"/>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54"/>
            <p:cNvSpPr/>
            <p:nvPr/>
          </p:nvSpPr>
          <p:spPr>
            <a:xfrm>
              <a:off x="2223398" y="145776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4"/>
            <p:cNvSpPr/>
            <p:nvPr/>
          </p:nvSpPr>
          <p:spPr>
            <a:xfrm>
              <a:off x="2222882" y="1457058"/>
              <a:ext cx="339" cy="339"/>
            </a:xfrm>
            <a:custGeom>
              <a:rect b="b" l="l" r="r" t="t"/>
              <a:pathLst>
                <a:path extrusionOk="0" h="25" w="25">
                  <a:moveTo>
                    <a:pt x="0" y="0"/>
                  </a:moveTo>
                  <a:cubicBezTo>
                    <a:pt x="14" y="14"/>
                    <a:pt x="21" y="25"/>
                    <a:pt x="25" y="25"/>
                  </a:cubicBezTo>
                  <a:cubicBezTo>
                    <a:pt x="25" y="25"/>
                    <a:pt x="1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54"/>
            <p:cNvSpPr/>
            <p:nvPr/>
          </p:nvSpPr>
          <p:spPr>
            <a:xfrm>
              <a:off x="2220886" y="1453202"/>
              <a:ext cx="14" cy="109"/>
            </a:xfrm>
            <a:custGeom>
              <a:rect b="b" l="l" r="r" t="t"/>
              <a:pathLst>
                <a:path extrusionOk="0" h="8" w="1">
                  <a:moveTo>
                    <a:pt x="0" y="1"/>
                  </a:moveTo>
                  <a:lnTo>
                    <a:pt x="0" y="8"/>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54"/>
            <p:cNvSpPr/>
            <p:nvPr/>
          </p:nvSpPr>
          <p:spPr>
            <a:xfrm>
              <a:off x="2222027" y="145601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4"/>
            <p:cNvSpPr/>
            <p:nvPr/>
          </p:nvSpPr>
          <p:spPr>
            <a:xfrm>
              <a:off x="2220886" y="1453541"/>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4"/>
            <p:cNvSpPr/>
            <p:nvPr/>
          </p:nvSpPr>
          <p:spPr>
            <a:xfrm>
              <a:off x="2201498" y="1421268"/>
              <a:ext cx="6667" cy="5146"/>
            </a:xfrm>
            <a:custGeom>
              <a:rect b="b" l="l" r="r" t="t"/>
              <a:pathLst>
                <a:path extrusionOk="0" h="379" w="491">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54"/>
            <p:cNvSpPr/>
            <p:nvPr/>
          </p:nvSpPr>
          <p:spPr>
            <a:xfrm>
              <a:off x="2212618" y="1541442"/>
              <a:ext cx="2580" cy="489"/>
            </a:xfrm>
            <a:custGeom>
              <a:rect b="b" l="l" r="r" t="t"/>
              <a:pathLst>
                <a:path extrusionOk="0" h="36" w="19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54"/>
            <p:cNvSpPr/>
            <p:nvPr/>
          </p:nvSpPr>
          <p:spPr>
            <a:xfrm>
              <a:off x="2219746" y="1534599"/>
              <a:ext cx="33333" cy="20244"/>
            </a:xfrm>
            <a:custGeom>
              <a:rect b="b" l="l" r="r" t="t"/>
              <a:pathLst>
                <a:path extrusionOk="0" h="1491" w="2455">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54"/>
            <p:cNvSpPr/>
            <p:nvPr/>
          </p:nvSpPr>
          <p:spPr>
            <a:xfrm>
              <a:off x="2210051" y="1545190"/>
              <a:ext cx="7047" cy="5092"/>
            </a:xfrm>
            <a:custGeom>
              <a:rect b="b" l="l" r="r" t="t"/>
              <a:pathLst>
                <a:path extrusionOk="0" h="375" w="519">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54"/>
            <p:cNvSpPr/>
            <p:nvPr/>
          </p:nvSpPr>
          <p:spPr>
            <a:xfrm>
              <a:off x="2234002" y="1549982"/>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4"/>
            <p:cNvSpPr/>
            <p:nvPr/>
          </p:nvSpPr>
          <p:spPr>
            <a:xfrm>
              <a:off x="2234342" y="155002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4"/>
            <p:cNvSpPr/>
            <p:nvPr/>
          </p:nvSpPr>
          <p:spPr>
            <a:xfrm>
              <a:off x="2234722" y="155011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4"/>
            <p:cNvSpPr/>
            <p:nvPr/>
          </p:nvSpPr>
          <p:spPr>
            <a:xfrm>
              <a:off x="2234572" y="1550077"/>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54"/>
            <p:cNvSpPr/>
            <p:nvPr/>
          </p:nvSpPr>
          <p:spPr>
            <a:xfrm>
              <a:off x="2229630" y="1549982"/>
              <a:ext cx="733" cy="54"/>
            </a:xfrm>
            <a:custGeom>
              <a:rect b="b" l="l" r="r" t="t"/>
              <a:pathLst>
                <a:path extrusionOk="0" h="4" w="54">
                  <a:moveTo>
                    <a:pt x="53"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54"/>
            <p:cNvSpPr/>
            <p:nvPr/>
          </p:nvSpPr>
          <p:spPr>
            <a:xfrm>
              <a:off x="2245652" y="1554599"/>
              <a:ext cx="530" cy="54"/>
            </a:xfrm>
            <a:custGeom>
              <a:rect b="b" l="l" r="r" t="t"/>
              <a:pathLst>
                <a:path extrusionOk="0" h="4" w="39">
                  <a:moveTo>
                    <a:pt x="3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54"/>
            <p:cNvSpPr/>
            <p:nvPr/>
          </p:nvSpPr>
          <p:spPr>
            <a:xfrm>
              <a:off x="2244986" y="1554544"/>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4"/>
            <p:cNvSpPr/>
            <p:nvPr/>
          </p:nvSpPr>
          <p:spPr>
            <a:xfrm>
              <a:off x="2235102" y="1550213"/>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54"/>
            <p:cNvSpPr/>
            <p:nvPr/>
          </p:nvSpPr>
          <p:spPr>
            <a:xfrm>
              <a:off x="2244416" y="1554544"/>
              <a:ext cx="434" cy="14"/>
            </a:xfrm>
            <a:custGeom>
              <a:rect b="b" l="l" r="r" t="t"/>
              <a:pathLst>
                <a:path extrusionOk="0" h="1" w="32">
                  <a:moveTo>
                    <a:pt x="32"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54"/>
            <p:cNvSpPr/>
            <p:nvPr/>
          </p:nvSpPr>
          <p:spPr>
            <a:xfrm>
              <a:off x="2233622" y="154998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4"/>
            <p:cNvSpPr/>
            <p:nvPr/>
          </p:nvSpPr>
          <p:spPr>
            <a:xfrm>
              <a:off x="2247267" y="1554789"/>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4"/>
            <p:cNvSpPr/>
            <p:nvPr/>
          </p:nvSpPr>
          <p:spPr>
            <a:xfrm>
              <a:off x="2246412" y="1554694"/>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54"/>
            <p:cNvSpPr/>
            <p:nvPr/>
          </p:nvSpPr>
          <p:spPr>
            <a:xfrm>
              <a:off x="2243941" y="1554504"/>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54"/>
            <p:cNvSpPr/>
            <p:nvPr/>
          </p:nvSpPr>
          <p:spPr>
            <a:xfrm>
              <a:off x="2242420" y="155450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4"/>
            <p:cNvSpPr/>
            <p:nvPr/>
          </p:nvSpPr>
          <p:spPr>
            <a:xfrm>
              <a:off x="2242230" y="1554504"/>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54"/>
            <p:cNvSpPr/>
            <p:nvPr/>
          </p:nvSpPr>
          <p:spPr>
            <a:xfrm>
              <a:off x="2228530" y="1550023"/>
              <a:ext cx="964" cy="109"/>
            </a:xfrm>
            <a:custGeom>
              <a:rect b="b" l="l" r="r" t="t"/>
              <a:pathLst>
                <a:path extrusionOk="0" h="8" w="71">
                  <a:moveTo>
                    <a:pt x="1" y="8"/>
                  </a:moveTo>
                  <a:lnTo>
                    <a:pt x="7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54"/>
            <p:cNvSpPr/>
            <p:nvPr/>
          </p:nvSpPr>
          <p:spPr>
            <a:xfrm>
              <a:off x="2243506" y="1554449"/>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4"/>
            <p:cNvSpPr/>
            <p:nvPr/>
          </p:nvSpPr>
          <p:spPr>
            <a:xfrm>
              <a:off x="2242841"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54"/>
            <p:cNvSpPr/>
            <p:nvPr/>
          </p:nvSpPr>
          <p:spPr>
            <a:xfrm>
              <a:off x="2242610" y="155444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54"/>
            <p:cNvSpPr/>
            <p:nvPr/>
          </p:nvSpPr>
          <p:spPr>
            <a:xfrm>
              <a:off x="223244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54"/>
            <p:cNvSpPr/>
            <p:nvPr/>
          </p:nvSpPr>
          <p:spPr>
            <a:xfrm>
              <a:off x="2242081" y="1554544"/>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54"/>
            <p:cNvSpPr/>
            <p:nvPr/>
          </p:nvSpPr>
          <p:spPr>
            <a:xfrm>
              <a:off x="2243126"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54"/>
            <p:cNvSpPr/>
            <p:nvPr/>
          </p:nvSpPr>
          <p:spPr>
            <a:xfrm>
              <a:off x="2230581" y="1549928"/>
              <a:ext cx="584" cy="14"/>
            </a:xfrm>
            <a:custGeom>
              <a:rect b="b" l="l" r="r" t="t"/>
              <a:pathLst>
                <a:path extrusionOk="0" h="1" w="43">
                  <a:moveTo>
                    <a:pt x="4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54"/>
            <p:cNvSpPr/>
            <p:nvPr/>
          </p:nvSpPr>
          <p:spPr>
            <a:xfrm>
              <a:off x="2234912" y="1550118"/>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54"/>
            <p:cNvSpPr/>
            <p:nvPr/>
          </p:nvSpPr>
          <p:spPr>
            <a:xfrm>
              <a:off x="223301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4"/>
            <p:cNvSpPr/>
            <p:nvPr/>
          </p:nvSpPr>
          <p:spPr>
            <a:xfrm>
              <a:off x="2231436" y="1549928"/>
              <a:ext cx="448" cy="14"/>
            </a:xfrm>
            <a:custGeom>
              <a:rect b="b" l="l" r="r" t="t"/>
              <a:pathLst>
                <a:path extrusionOk="0" h="1" w="33">
                  <a:moveTo>
                    <a:pt x="3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54"/>
            <p:cNvSpPr/>
            <p:nvPr/>
          </p:nvSpPr>
          <p:spPr>
            <a:xfrm>
              <a:off x="2235197" y="155030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54"/>
            <p:cNvSpPr/>
            <p:nvPr/>
          </p:nvSpPr>
          <p:spPr>
            <a:xfrm>
              <a:off x="2242040" y="1554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54"/>
            <p:cNvSpPr/>
            <p:nvPr/>
          </p:nvSpPr>
          <p:spPr>
            <a:xfrm>
              <a:off x="2233486"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4"/>
            <p:cNvSpPr/>
            <p:nvPr/>
          </p:nvSpPr>
          <p:spPr>
            <a:xfrm>
              <a:off x="2235007" y="155017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54"/>
            <p:cNvSpPr/>
            <p:nvPr/>
          </p:nvSpPr>
          <p:spPr>
            <a:xfrm>
              <a:off x="2295603" y="2007327"/>
              <a:ext cx="56822" cy="70087"/>
            </a:xfrm>
            <a:custGeom>
              <a:rect b="b" l="l" r="r" t="t"/>
              <a:pathLst>
                <a:path extrusionOk="0" h="5162" w="4185">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54"/>
            <p:cNvSpPr/>
            <p:nvPr/>
          </p:nvSpPr>
          <p:spPr>
            <a:xfrm>
              <a:off x="2349886" y="2013858"/>
              <a:ext cx="2254" cy="3286"/>
            </a:xfrm>
            <a:custGeom>
              <a:rect b="b" l="l" r="r" t="t"/>
              <a:pathLst>
                <a:path extrusionOk="0" h="242" w="166">
                  <a:moveTo>
                    <a:pt x="1" y="242"/>
                  </a:moveTo>
                  <a:lnTo>
                    <a:pt x="165" y="0"/>
                  </a:lnTo>
                  <a:lnTo>
                    <a:pt x="16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4"/>
            <p:cNvSpPr/>
            <p:nvPr/>
          </p:nvSpPr>
          <p:spPr>
            <a:xfrm>
              <a:off x="2308149" y="2009201"/>
              <a:ext cx="964" cy="394"/>
            </a:xfrm>
            <a:custGeom>
              <a:rect b="b" l="l" r="r" t="t"/>
              <a:pathLst>
                <a:path extrusionOk="0" h="29" w="71">
                  <a:moveTo>
                    <a:pt x="1" y="0"/>
                  </a:moveTo>
                  <a:lnTo>
                    <a:pt x="71" y="28"/>
                  </a:lnTo>
                  <a:lnTo>
                    <a:pt x="53"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4"/>
            <p:cNvSpPr/>
            <p:nvPr/>
          </p:nvSpPr>
          <p:spPr>
            <a:xfrm>
              <a:off x="2302310" y="2007341"/>
              <a:ext cx="3530" cy="448"/>
            </a:xfrm>
            <a:custGeom>
              <a:rect b="b" l="l" r="r" t="t"/>
              <a:pathLst>
                <a:path extrusionOk="0" h="33" w="26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54"/>
            <p:cNvSpPr/>
            <p:nvPr/>
          </p:nvSpPr>
          <p:spPr>
            <a:xfrm>
              <a:off x="2296513" y="2011767"/>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54"/>
            <p:cNvSpPr/>
            <p:nvPr/>
          </p:nvSpPr>
          <p:spPr>
            <a:xfrm>
              <a:off x="2296649" y="2011522"/>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4"/>
            <p:cNvSpPr/>
            <p:nvPr/>
          </p:nvSpPr>
          <p:spPr>
            <a:xfrm>
              <a:off x="2296798" y="2011237"/>
              <a:ext cx="109" cy="122"/>
            </a:xfrm>
            <a:custGeom>
              <a:rect b="b" l="l" r="r" t="t"/>
              <a:pathLst>
                <a:path extrusionOk="0" h="9" w="8">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4"/>
            <p:cNvSpPr/>
            <p:nvPr/>
          </p:nvSpPr>
          <p:spPr>
            <a:xfrm>
              <a:off x="2296934" y="2010857"/>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4"/>
            <p:cNvSpPr/>
            <p:nvPr/>
          </p:nvSpPr>
          <p:spPr>
            <a:xfrm>
              <a:off x="2306248" y="2008196"/>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4"/>
            <p:cNvSpPr/>
            <p:nvPr/>
          </p:nvSpPr>
          <p:spPr>
            <a:xfrm>
              <a:off x="2336336" y="201808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54"/>
            <p:cNvSpPr/>
            <p:nvPr/>
          </p:nvSpPr>
          <p:spPr>
            <a:xfrm>
              <a:off x="2336675" y="201789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54"/>
            <p:cNvSpPr/>
            <p:nvPr/>
          </p:nvSpPr>
          <p:spPr>
            <a:xfrm>
              <a:off x="2348270" y="2014333"/>
              <a:ext cx="1398" cy="244"/>
            </a:xfrm>
            <a:custGeom>
              <a:rect b="b" l="l" r="r" t="t"/>
              <a:pathLst>
                <a:path extrusionOk="0" h="18" w="103">
                  <a:moveTo>
                    <a:pt x="102" y="18"/>
                  </a:moveTo>
                  <a:cubicBezTo>
                    <a:pt x="67" y="18"/>
                    <a:pt x="32" y="11"/>
                    <a:pt x="1" y="0"/>
                  </a:cubicBezTo>
                  <a:cubicBezTo>
                    <a:pt x="32" y="11"/>
                    <a:pt x="67" y="18"/>
                    <a:pt x="102"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4"/>
            <p:cNvSpPr/>
            <p:nvPr/>
          </p:nvSpPr>
          <p:spPr>
            <a:xfrm>
              <a:off x="2335765" y="20182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54"/>
            <p:cNvSpPr/>
            <p:nvPr/>
          </p:nvSpPr>
          <p:spPr>
            <a:xfrm>
              <a:off x="2335480" y="2018230"/>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54"/>
            <p:cNvSpPr/>
            <p:nvPr/>
          </p:nvSpPr>
          <p:spPr>
            <a:xfrm>
              <a:off x="2335249" y="201813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4"/>
            <p:cNvSpPr/>
            <p:nvPr/>
          </p:nvSpPr>
          <p:spPr>
            <a:xfrm>
              <a:off x="2336051" y="2018175"/>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54"/>
            <p:cNvSpPr/>
            <p:nvPr/>
          </p:nvSpPr>
          <p:spPr>
            <a:xfrm>
              <a:off x="2335059" y="2017985"/>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4"/>
            <p:cNvSpPr/>
            <p:nvPr/>
          </p:nvSpPr>
          <p:spPr>
            <a:xfrm>
              <a:off x="2337816" y="2016804"/>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4"/>
            <p:cNvSpPr/>
            <p:nvPr/>
          </p:nvSpPr>
          <p:spPr>
            <a:xfrm>
              <a:off x="2337245" y="201741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54"/>
            <p:cNvSpPr/>
            <p:nvPr/>
          </p:nvSpPr>
          <p:spPr>
            <a:xfrm>
              <a:off x="2337571" y="201718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54"/>
            <p:cNvSpPr/>
            <p:nvPr/>
          </p:nvSpPr>
          <p:spPr>
            <a:xfrm>
              <a:off x="2336960" y="201770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54"/>
            <p:cNvSpPr/>
            <p:nvPr/>
          </p:nvSpPr>
          <p:spPr>
            <a:xfrm>
              <a:off x="2307388" y="2008861"/>
              <a:ext cx="584" cy="258"/>
            </a:xfrm>
            <a:custGeom>
              <a:rect b="b" l="l" r="r" t="t"/>
              <a:pathLst>
                <a:path extrusionOk="0" h="19" w="43">
                  <a:moveTo>
                    <a:pt x="1" y="1"/>
                  </a:moveTo>
                  <a:lnTo>
                    <a:pt x="1" y="4"/>
                  </a:lnTo>
                  <a:lnTo>
                    <a:pt x="43"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4"/>
            <p:cNvSpPr/>
            <p:nvPr/>
          </p:nvSpPr>
          <p:spPr>
            <a:xfrm>
              <a:off x="2324170" y="2015704"/>
              <a:ext cx="1303" cy="584"/>
            </a:xfrm>
            <a:custGeom>
              <a:rect b="b" l="l" r="r" t="t"/>
              <a:pathLst>
                <a:path extrusionOk="0" h="43" w="96">
                  <a:moveTo>
                    <a:pt x="1" y="1"/>
                  </a:moveTo>
                  <a:lnTo>
                    <a:pt x="1" y="1"/>
                  </a:lnTo>
                  <a:cubicBezTo>
                    <a:pt x="32" y="22"/>
                    <a:pt x="64" y="32"/>
                    <a:pt x="95" y="43"/>
                  </a:cubicBezTo>
                  <a:cubicBezTo>
                    <a:pt x="64" y="32"/>
                    <a:pt x="36"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4"/>
            <p:cNvSpPr/>
            <p:nvPr/>
          </p:nvSpPr>
          <p:spPr>
            <a:xfrm>
              <a:off x="2310050" y="2009961"/>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4"/>
            <p:cNvSpPr/>
            <p:nvPr/>
          </p:nvSpPr>
          <p:spPr>
            <a:xfrm>
              <a:off x="2351651" y="201395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4"/>
            <p:cNvSpPr/>
            <p:nvPr/>
          </p:nvSpPr>
          <p:spPr>
            <a:xfrm>
              <a:off x="2314001" y="2010626"/>
              <a:ext cx="10183" cy="5092"/>
            </a:xfrm>
            <a:custGeom>
              <a:rect b="b" l="l" r="r" t="t"/>
              <a:pathLst>
                <a:path extrusionOk="0" h="375" w="75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4"/>
            <p:cNvSpPr/>
            <p:nvPr/>
          </p:nvSpPr>
          <p:spPr>
            <a:xfrm>
              <a:off x="2352072" y="2013858"/>
              <a:ext cx="68" cy="14"/>
            </a:xfrm>
            <a:custGeom>
              <a:rect b="b" l="l" r="r" t="t"/>
              <a:pathLst>
                <a:path extrusionOk="0" h="1" w="5">
                  <a:moveTo>
                    <a:pt x="4" y="0"/>
                  </a:moveTo>
                  <a:lnTo>
                    <a:pt x="4"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4"/>
            <p:cNvSpPr/>
            <p:nvPr/>
          </p:nvSpPr>
          <p:spPr>
            <a:xfrm>
              <a:off x="2351027" y="201414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4"/>
            <p:cNvSpPr/>
            <p:nvPr/>
          </p:nvSpPr>
          <p:spPr>
            <a:xfrm>
              <a:off x="2351312" y="2014048"/>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4"/>
            <p:cNvSpPr/>
            <p:nvPr/>
          </p:nvSpPr>
          <p:spPr>
            <a:xfrm>
              <a:off x="2263574" y="2013192"/>
              <a:ext cx="38180" cy="39646"/>
            </a:xfrm>
            <a:custGeom>
              <a:rect b="b" l="l" r="r" t="t"/>
              <a:pathLst>
                <a:path extrusionOk="0" h="2920" w="2812">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4"/>
            <p:cNvSpPr/>
            <p:nvPr/>
          </p:nvSpPr>
          <p:spPr>
            <a:xfrm>
              <a:off x="2263710" y="205268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4"/>
            <p:cNvSpPr/>
            <p:nvPr/>
          </p:nvSpPr>
          <p:spPr>
            <a:xfrm>
              <a:off x="2264144" y="2052540"/>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4"/>
            <p:cNvSpPr/>
            <p:nvPr/>
          </p:nvSpPr>
          <p:spPr>
            <a:xfrm>
              <a:off x="2265135" y="2052024"/>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4"/>
            <p:cNvSpPr/>
            <p:nvPr/>
          </p:nvSpPr>
          <p:spPr>
            <a:xfrm>
              <a:off x="2264524" y="2052404"/>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4"/>
            <p:cNvSpPr/>
            <p:nvPr/>
          </p:nvSpPr>
          <p:spPr>
            <a:xfrm>
              <a:off x="2265475" y="2051834"/>
              <a:ext cx="394" cy="149"/>
            </a:xfrm>
            <a:custGeom>
              <a:rect b="b" l="l" r="r" t="t"/>
              <a:pathLst>
                <a:path extrusionOk="0" h="11" w="29">
                  <a:moveTo>
                    <a:pt x="0" y="11"/>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4"/>
            <p:cNvSpPr/>
            <p:nvPr/>
          </p:nvSpPr>
          <p:spPr>
            <a:xfrm>
              <a:off x="2266941" y="2051304"/>
              <a:ext cx="448" cy="163"/>
            </a:xfrm>
            <a:custGeom>
              <a:rect b="b" l="l" r="r" t="t"/>
              <a:pathLst>
                <a:path extrusionOk="0" h="12" w="33">
                  <a:moveTo>
                    <a:pt x="1" y="1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4"/>
            <p:cNvSpPr/>
            <p:nvPr/>
          </p:nvSpPr>
          <p:spPr>
            <a:xfrm>
              <a:off x="2270037" y="205050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4"/>
            <p:cNvSpPr/>
            <p:nvPr/>
          </p:nvSpPr>
          <p:spPr>
            <a:xfrm>
              <a:off x="2263329" y="205273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4"/>
            <p:cNvSpPr/>
            <p:nvPr/>
          </p:nvSpPr>
          <p:spPr>
            <a:xfrm>
              <a:off x="2265896" y="2051644"/>
              <a:ext cx="489" cy="204"/>
            </a:xfrm>
            <a:custGeom>
              <a:rect b="b" l="l" r="r" t="t"/>
              <a:pathLst>
                <a:path extrusionOk="0" h="15" w="36">
                  <a:moveTo>
                    <a:pt x="1" y="14"/>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4"/>
            <p:cNvSpPr/>
            <p:nvPr/>
          </p:nvSpPr>
          <p:spPr>
            <a:xfrm>
              <a:off x="2266371" y="2051495"/>
              <a:ext cx="543" cy="163"/>
            </a:xfrm>
            <a:custGeom>
              <a:rect b="b" l="l" r="r" t="t"/>
              <a:pathLst>
                <a:path extrusionOk="0" h="12" w="40">
                  <a:moveTo>
                    <a:pt x="1" y="11"/>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4"/>
            <p:cNvSpPr/>
            <p:nvPr/>
          </p:nvSpPr>
          <p:spPr>
            <a:xfrm>
              <a:off x="2267756" y="2051169"/>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4"/>
            <p:cNvSpPr/>
            <p:nvPr/>
          </p:nvSpPr>
          <p:spPr>
            <a:xfrm>
              <a:off x="2280872" y="2017035"/>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4"/>
            <p:cNvSpPr/>
            <p:nvPr/>
          </p:nvSpPr>
          <p:spPr>
            <a:xfrm>
              <a:off x="2281958" y="201751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4"/>
            <p:cNvSpPr/>
            <p:nvPr/>
          </p:nvSpPr>
          <p:spPr>
            <a:xfrm>
              <a:off x="2283098" y="2017184"/>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4"/>
            <p:cNvSpPr/>
            <p:nvPr/>
          </p:nvSpPr>
          <p:spPr>
            <a:xfrm>
              <a:off x="2282338" y="201751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4"/>
            <p:cNvSpPr/>
            <p:nvPr/>
          </p:nvSpPr>
          <p:spPr>
            <a:xfrm>
              <a:off x="2282528" y="201751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4"/>
            <p:cNvSpPr/>
            <p:nvPr/>
          </p:nvSpPr>
          <p:spPr>
            <a:xfrm>
              <a:off x="2274219" y="2015664"/>
              <a:ext cx="3910" cy="1059"/>
            </a:xfrm>
            <a:custGeom>
              <a:rect b="b" l="l" r="r" t="t"/>
              <a:pathLst>
                <a:path extrusionOk="0" h="78" w="288">
                  <a:moveTo>
                    <a:pt x="287" y="0"/>
                  </a:moveTo>
                  <a:cubicBezTo>
                    <a:pt x="189" y="18"/>
                    <a:pt x="95" y="42"/>
                    <a:pt x="0" y="77"/>
                  </a:cubicBezTo>
                  <a:lnTo>
                    <a:pt x="0" y="77"/>
                  </a:lnTo>
                  <a:cubicBezTo>
                    <a:pt x="95" y="42"/>
                    <a:pt x="189" y="18"/>
                    <a:pt x="28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4"/>
            <p:cNvSpPr/>
            <p:nvPr/>
          </p:nvSpPr>
          <p:spPr>
            <a:xfrm>
              <a:off x="2282867" y="201737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4"/>
            <p:cNvSpPr/>
            <p:nvPr/>
          </p:nvSpPr>
          <p:spPr>
            <a:xfrm>
              <a:off x="2281673" y="2017415"/>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4"/>
            <p:cNvSpPr/>
            <p:nvPr/>
          </p:nvSpPr>
          <p:spPr>
            <a:xfrm>
              <a:off x="2280586" y="2016899"/>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4"/>
            <p:cNvSpPr/>
            <p:nvPr/>
          </p:nvSpPr>
          <p:spPr>
            <a:xfrm>
              <a:off x="2280342" y="201675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4"/>
            <p:cNvSpPr/>
            <p:nvPr/>
          </p:nvSpPr>
          <p:spPr>
            <a:xfrm>
              <a:off x="2281442" y="2017320"/>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4"/>
            <p:cNvSpPr/>
            <p:nvPr/>
          </p:nvSpPr>
          <p:spPr>
            <a:xfrm>
              <a:off x="2281157" y="2017225"/>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54"/>
            <p:cNvSpPr/>
            <p:nvPr/>
          </p:nvSpPr>
          <p:spPr>
            <a:xfrm>
              <a:off x="2295793" y="2037863"/>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54"/>
            <p:cNvSpPr/>
            <p:nvPr/>
          </p:nvSpPr>
          <p:spPr>
            <a:xfrm>
              <a:off x="2295562" y="2038284"/>
              <a:ext cx="54" cy="163"/>
            </a:xfrm>
            <a:custGeom>
              <a:rect b="b" l="l" r="r" t="t"/>
              <a:pathLst>
                <a:path extrusionOk="0" h="12" w="4">
                  <a:moveTo>
                    <a:pt x="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4"/>
            <p:cNvSpPr/>
            <p:nvPr/>
          </p:nvSpPr>
          <p:spPr>
            <a:xfrm>
              <a:off x="2295413" y="2038569"/>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54"/>
            <p:cNvSpPr/>
            <p:nvPr/>
          </p:nvSpPr>
          <p:spPr>
            <a:xfrm>
              <a:off x="2295698" y="2038053"/>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4"/>
            <p:cNvSpPr/>
            <p:nvPr/>
          </p:nvSpPr>
          <p:spPr>
            <a:xfrm>
              <a:off x="2294897" y="20396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54"/>
            <p:cNvSpPr/>
            <p:nvPr/>
          </p:nvSpPr>
          <p:spPr>
            <a:xfrm>
              <a:off x="2295277" y="2038908"/>
              <a:ext cx="54" cy="149"/>
            </a:xfrm>
            <a:custGeom>
              <a:rect b="b" l="l" r="r" t="t"/>
              <a:pathLst>
                <a:path extrusionOk="0" h="11" w="4">
                  <a:moveTo>
                    <a:pt x="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54"/>
            <p:cNvSpPr/>
            <p:nvPr/>
          </p:nvSpPr>
          <p:spPr>
            <a:xfrm>
              <a:off x="2295087" y="203923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54"/>
            <p:cNvSpPr/>
            <p:nvPr/>
          </p:nvSpPr>
          <p:spPr>
            <a:xfrm>
              <a:off x="2296228" y="2037293"/>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4"/>
            <p:cNvSpPr/>
            <p:nvPr/>
          </p:nvSpPr>
          <p:spPr>
            <a:xfrm>
              <a:off x="2296323" y="203719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54"/>
            <p:cNvSpPr/>
            <p:nvPr/>
          </p:nvSpPr>
          <p:spPr>
            <a:xfrm>
              <a:off x="2294707" y="204028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54"/>
            <p:cNvSpPr/>
            <p:nvPr/>
          </p:nvSpPr>
          <p:spPr>
            <a:xfrm>
              <a:off x="2295128" y="2013043"/>
              <a:ext cx="2634" cy="2349"/>
            </a:xfrm>
            <a:custGeom>
              <a:rect b="b" l="l" r="r" t="t"/>
              <a:pathLst>
                <a:path extrusionOk="0" h="173" w="194">
                  <a:moveTo>
                    <a:pt x="1" y="1"/>
                  </a:moveTo>
                  <a:lnTo>
                    <a:pt x="1" y="1"/>
                  </a:lnTo>
                  <a:lnTo>
                    <a:pt x="193" y="17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54"/>
            <p:cNvSpPr/>
            <p:nvPr/>
          </p:nvSpPr>
          <p:spPr>
            <a:xfrm>
              <a:off x="2296133" y="2037388"/>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4"/>
            <p:cNvSpPr/>
            <p:nvPr/>
          </p:nvSpPr>
          <p:spPr>
            <a:xfrm>
              <a:off x="2295943" y="203767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4"/>
            <p:cNvSpPr/>
            <p:nvPr/>
          </p:nvSpPr>
          <p:spPr>
            <a:xfrm>
              <a:off x="2296038" y="2037523"/>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54"/>
            <p:cNvSpPr/>
            <p:nvPr/>
          </p:nvSpPr>
          <p:spPr>
            <a:xfrm>
              <a:off x="2294422" y="2040809"/>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54"/>
            <p:cNvSpPr/>
            <p:nvPr/>
          </p:nvSpPr>
          <p:spPr>
            <a:xfrm>
              <a:off x="2462729" y="1678276"/>
              <a:ext cx="126732" cy="73834"/>
            </a:xfrm>
            <a:custGeom>
              <a:rect b="b" l="l" r="r" t="t"/>
              <a:pathLst>
                <a:path extrusionOk="0" h="5438" w="9334">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4"/>
            <p:cNvSpPr/>
            <p:nvPr/>
          </p:nvSpPr>
          <p:spPr>
            <a:xfrm>
              <a:off x="2580038" y="1723951"/>
              <a:ext cx="2105" cy="258"/>
            </a:xfrm>
            <a:custGeom>
              <a:rect b="b" l="l" r="r" t="t"/>
              <a:pathLst>
                <a:path extrusionOk="0" h="19" w="155">
                  <a:moveTo>
                    <a:pt x="1" y="1"/>
                  </a:moveTo>
                  <a:cubicBezTo>
                    <a:pt x="50" y="1"/>
                    <a:pt x="102" y="4"/>
                    <a:pt x="155" y="18"/>
                  </a:cubicBezTo>
                  <a:cubicBezTo>
                    <a:pt x="102" y="4"/>
                    <a:pt x="50"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4"/>
            <p:cNvSpPr/>
            <p:nvPr/>
          </p:nvSpPr>
          <p:spPr>
            <a:xfrm>
              <a:off x="2573059" y="1725241"/>
              <a:ext cx="3096" cy="394"/>
            </a:xfrm>
            <a:custGeom>
              <a:rect b="b" l="l" r="r" t="t"/>
              <a:pathLst>
                <a:path extrusionOk="0" h="29" w="228">
                  <a:moveTo>
                    <a:pt x="228" y="0"/>
                  </a:moveTo>
                  <a:cubicBezTo>
                    <a:pt x="158" y="14"/>
                    <a:pt x="77" y="21"/>
                    <a:pt x="0" y="28"/>
                  </a:cubicBezTo>
                  <a:cubicBezTo>
                    <a:pt x="84" y="21"/>
                    <a:pt x="165" y="14"/>
                    <a:pt x="2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4"/>
            <p:cNvSpPr/>
            <p:nvPr/>
          </p:nvSpPr>
          <p:spPr>
            <a:xfrm>
              <a:off x="2579807" y="1723951"/>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54"/>
            <p:cNvSpPr/>
            <p:nvPr/>
          </p:nvSpPr>
          <p:spPr>
            <a:xfrm>
              <a:off x="2580894" y="1715913"/>
              <a:ext cx="8242" cy="4915"/>
            </a:xfrm>
            <a:custGeom>
              <a:rect b="b" l="l" r="r" t="t"/>
              <a:pathLst>
                <a:path extrusionOk="0" h="362" w="607">
                  <a:moveTo>
                    <a:pt x="1" y="1"/>
                  </a:moveTo>
                  <a:cubicBezTo>
                    <a:pt x="120" y="33"/>
                    <a:pt x="382" y="176"/>
                    <a:pt x="606" y="361"/>
                  </a:cubicBezTo>
                  <a:cubicBezTo>
                    <a:pt x="382" y="173"/>
                    <a:pt x="120" y="3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4"/>
            <p:cNvSpPr/>
            <p:nvPr/>
          </p:nvSpPr>
          <p:spPr>
            <a:xfrm>
              <a:off x="2579034" y="1724236"/>
              <a:ext cx="122" cy="122"/>
            </a:xfrm>
            <a:custGeom>
              <a:rect b="b" l="l" r="r" t="t"/>
              <a:pathLst>
                <a:path extrusionOk="0" h="9" w="9">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4"/>
            <p:cNvSpPr/>
            <p:nvPr/>
          </p:nvSpPr>
          <p:spPr>
            <a:xfrm>
              <a:off x="2570534" y="1714107"/>
              <a:ext cx="2390" cy="2200"/>
            </a:xfrm>
            <a:custGeom>
              <a:rect b="b" l="l" r="r" t="t"/>
              <a:pathLst>
                <a:path extrusionOk="0" h="162" w="176">
                  <a:moveTo>
                    <a:pt x="1" y="1"/>
                  </a:moveTo>
                  <a:cubicBezTo>
                    <a:pt x="60" y="32"/>
                    <a:pt x="116" y="78"/>
                    <a:pt x="155" y="137"/>
                  </a:cubicBezTo>
                  <a:lnTo>
                    <a:pt x="176" y="162"/>
                  </a:lnTo>
                  <a:lnTo>
                    <a:pt x="151" y="130"/>
                  </a:lnTo>
                  <a:cubicBezTo>
                    <a:pt x="116" y="81"/>
                    <a:pt x="74" y="43"/>
                    <a:pt x="25" y="8"/>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54"/>
            <p:cNvSpPr/>
            <p:nvPr/>
          </p:nvSpPr>
          <p:spPr>
            <a:xfrm>
              <a:off x="2576291" y="172524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4"/>
            <p:cNvSpPr/>
            <p:nvPr/>
          </p:nvSpPr>
          <p:spPr>
            <a:xfrm>
              <a:off x="2579427" y="172404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54"/>
            <p:cNvSpPr/>
            <p:nvPr/>
          </p:nvSpPr>
          <p:spPr>
            <a:xfrm>
              <a:off x="2086700" y="1392158"/>
              <a:ext cx="189338" cy="157838"/>
            </a:xfrm>
            <a:custGeom>
              <a:rect b="b" l="l" r="r" t="t"/>
              <a:pathLst>
                <a:path extrusionOk="0" h="11625" w="13945">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54"/>
            <p:cNvSpPr/>
            <p:nvPr/>
          </p:nvSpPr>
          <p:spPr>
            <a:xfrm>
              <a:off x="2127052" y="1276572"/>
              <a:ext cx="5961" cy="5526"/>
            </a:xfrm>
            <a:custGeom>
              <a:rect b="b" l="l" r="r" t="t"/>
              <a:pathLst>
                <a:path extrusionOk="0" h="407" w="439">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4"/>
            <p:cNvSpPr/>
            <p:nvPr/>
          </p:nvSpPr>
          <p:spPr>
            <a:xfrm>
              <a:off x="2199678" y="1404961"/>
              <a:ext cx="1724" cy="1290"/>
            </a:xfrm>
            <a:custGeom>
              <a:rect b="b" l="l" r="r" t="t"/>
              <a:pathLst>
                <a:path extrusionOk="0" h="95" w="127">
                  <a:moveTo>
                    <a:pt x="85" y="0"/>
                  </a:moveTo>
                  <a:cubicBezTo>
                    <a:pt x="53" y="0"/>
                    <a:pt x="25" y="11"/>
                    <a:pt x="1" y="28"/>
                  </a:cubicBezTo>
                  <a:cubicBezTo>
                    <a:pt x="46" y="39"/>
                    <a:pt x="92" y="60"/>
                    <a:pt x="127" y="95"/>
                  </a:cubicBezTo>
                  <a:cubicBezTo>
                    <a:pt x="103" y="67"/>
                    <a:pt x="89" y="35"/>
                    <a:pt x="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54"/>
            <p:cNvSpPr/>
            <p:nvPr/>
          </p:nvSpPr>
          <p:spPr>
            <a:xfrm>
              <a:off x="2210947" y="1395471"/>
              <a:ext cx="9043" cy="6409"/>
            </a:xfrm>
            <a:custGeom>
              <a:rect b="b" l="l" r="r" t="t"/>
              <a:pathLst>
                <a:path extrusionOk="0" h="472" w="666">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4"/>
            <p:cNvSpPr/>
            <p:nvPr/>
          </p:nvSpPr>
          <p:spPr>
            <a:xfrm>
              <a:off x="2181335" y="1248725"/>
              <a:ext cx="67372" cy="20393"/>
            </a:xfrm>
            <a:custGeom>
              <a:rect b="b" l="l" r="r" t="t"/>
              <a:pathLst>
                <a:path extrusionOk="0" h="1502" w="4962">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4"/>
            <p:cNvSpPr/>
            <p:nvPr/>
          </p:nvSpPr>
          <p:spPr>
            <a:xfrm>
              <a:off x="2129768" y="1256084"/>
              <a:ext cx="99252" cy="55546"/>
            </a:xfrm>
            <a:custGeom>
              <a:rect b="b" l="l" r="r" t="t"/>
              <a:pathLst>
                <a:path extrusionOk="0" h="4091" w="731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54"/>
            <p:cNvSpPr/>
            <p:nvPr/>
          </p:nvSpPr>
          <p:spPr>
            <a:xfrm>
              <a:off x="2248883" y="1404961"/>
              <a:ext cx="4331" cy="1914"/>
            </a:xfrm>
            <a:custGeom>
              <a:rect b="b" l="l" r="r" t="t"/>
              <a:pathLst>
                <a:path extrusionOk="0" h="141" w="319">
                  <a:moveTo>
                    <a:pt x="0" y="140"/>
                  </a:moveTo>
                  <a:cubicBezTo>
                    <a:pt x="81" y="49"/>
                    <a:pt x="200" y="0"/>
                    <a:pt x="319" y="7"/>
                  </a:cubicBezTo>
                  <a:cubicBezTo>
                    <a:pt x="200" y="0"/>
                    <a:pt x="81" y="49"/>
                    <a:pt x="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54"/>
            <p:cNvSpPr/>
            <p:nvPr/>
          </p:nvSpPr>
          <p:spPr>
            <a:xfrm>
              <a:off x="2202543" y="14178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54"/>
            <p:cNvSpPr/>
            <p:nvPr/>
          </p:nvSpPr>
          <p:spPr>
            <a:xfrm>
              <a:off x="2202258" y="1418267"/>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54"/>
            <p:cNvSpPr/>
            <p:nvPr/>
          </p:nvSpPr>
          <p:spPr>
            <a:xfrm>
              <a:off x="2264334" y="1413800"/>
              <a:ext cx="14" cy="258"/>
            </a:xfrm>
            <a:custGeom>
              <a:rect b="b" l="l" r="r" t="t"/>
              <a:pathLst>
                <a:path extrusionOk="0" h="19" w="1">
                  <a:moveTo>
                    <a:pt x="0" y="1"/>
                  </a:moveTo>
                  <a:lnTo>
                    <a:pt x="0" y="18"/>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4"/>
            <p:cNvSpPr/>
            <p:nvPr/>
          </p:nvSpPr>
          <p:spPr>
            <a:xfrm>
              <a:off x="2201688" y="1419082"/>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54"/>
            <p:cNvSpPr/>
            <p:nvPr/>
          </p:nvSpPr>
          <p:spPr>
            <a:xfrm>
              <a:off x="2201973" y="1418647"/>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4"/>
            <p:cNvSpPr/>
            <p:nvPr/>
          </p:nvSpPr>
          <p:spPr>
            <a:xfrm>
              <a:off x="2206480" y="14160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4"/>
            <p:cNvSpPr/>
            <p:nvPr/>
          </p:nvSpPr>
          <p:spPr>
            <a:xfrm>
              <a:off x="2202923" y="1417561"/>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54"/>
            <p:cNvSpPr/>
            <p:nvPr/>
          </p:nvSpPr>
          <p:spPr>
            <a:xfrm>
              <a:off x="2203249" y="1417222"/>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4"/>
            <p:cNvSpPr/>
            <p:nvPr/>
          </p:nvSpPr>
          <p:spPr>
            <a:xfrm>
              <a:off x="2205625" y="1416081"/>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4"/>
            <p:cNvSpPr/>
            <p:nvPr/>
          </p:nvSpPr>
          <p:spPr>
            <a:xfrm>
              <a:off x="2206060" y="141604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54"/>
            <p:cNvSpPr/>
            <p:nvPr/>
          </p:nvSpPr>
          <p:spPr>
            <a:xfrm>
              <a:off x="2264334" y="141452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54"/>
            <p:cNvSpPr/>
            <p:nvPr/>
          </p:nvSpPr>
          <p:spPr>
            <a:xfrm>
              <a:off x="2204104" y="141670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4"/>
            <p:cNvSpPr/>
            <p:nvPr/>
          </p:nvSpPr>
          <p:spPr>
            <a:xfrm>
              <a:off x="2264334" y="1413135"/>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4"/>
            <p:cNvSpPr/>
            <p:nvPr/>
          </p:nvSpPr>
          <p:spPr>
            <a:xfrm>
              <a:off x="2204865" y="1416271"/>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4"/>
            <p:cNvSpPr/>
            <p:nvPr/>
          </p:nvSpPr>
          <p:spPr>
            <a:xfrm>
              <a:off x="2204485" y="1416461"/>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4"/>
            <p:cNvSpPr/>
            <p:nvPr/>
          </p:nvSpPr>
          <p:spPr>
            <a:xfrm>
              <a:off x="2205245" y="1416176"/>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4"/>
            <p:cNvSpPr/>
            <p:nvPr/>
          </p:nvSpPr>
          <p:spPr>
            <a:xfrm>
              <a:off x="2199162" y="141893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4"/>
            <p:cNvSpPr/>
            <p:nvPr/>
          </p:nvSpPr>
          <p:spPr>
            <a:xfrm>
              <a:off x="2198823" y="141902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4"/>
            <p:cNvSpPr/>
            <p:nvPr/>
          </p:nvSpPr>
          <p:spPr>
            <a:xfrm>
              <a:off x="2150921" y="1464471"/>
              <a:ext cx="4331" cy="8527"/>
            </a:xfrm>
            <a:custGeom>
              <a:rect b="b" l="l" r="r" t="t"/>
              <a:pathLst>
                <a:path extrusionOk="0" h="628" w="319">
                  <a:moveTo>
                    <a:pt x="319" y="0"/>
                  </a:moveTo>
                  <a:cubicBezTo>
                    <a:pt x="298" y="193"/>
                    <a:pt x="154" y="414"/>
                    <a:pt x="0" y="627"/>
                  </a:cubicBezTo>
                  <a:cubicBezTo>
                    <a:pt x="154" y="414"/>
                    <a:pt x="298" y="193"/>
                    <a:pt x="3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4"/>
            <p:cNvSpPr/>
            <p:nvPr/>
          </p:nvSpPr>
          <p:spPr>
            <a:xfrm>
              <a:off x="2200248" y="141883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54"/>
            <p:cNvSpPr/>
            <p:nvPr/>
          </p:nvSpPr>
          <p:spPr>
            <a:xfrm>
              <a:off x="2199488" y="141883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54"/>
            <p:cNvSpPr/>
            <p:nvPr/>
          </p:nvSpPr>
          <p:spPr>
            <a:xfrm>
              <a:off x="2136556" y="1531015"/>
              <a:ext cx="68" cy="353"/>
            </a:xfrm>
            <a:custGeom>
              <a:rect b="b" l="l" r="r" t="t"/>
              <a:pathLst>
                <a:path extrusionOk="0" h="26" w="5">
                  <a:moveTo>
                    <a:pt x="1" y="1"/>
                  </a:moveTo>
                  <a:cubicBezTo>
                    <a:pt x="1" y="8"/>
                    <a:pt x="4" y="18"/>
                    <a:pt x="4" y="25"/>
                  </a:cubicBezTo>
                  <a:cubicBezTo>
                    <a:pt x="4"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4"/>
            <p:cNvSpPr/>
            <p:nvPr/>
          </p:nvSpPr>
          <p:spPr>
            <a:xfrm>
              <a:off x="2201158" y="1419082"/>
              <a:ext cx="244" cy="109"/>
            </a:xfrm>
            <a:custGeom>
              <a:rect b="b" l="l" r="r" t="t"/>
              <a:pathLst>
                <a:path extrusionOk="0" h="8" w="18">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4"/>
            <p:cNvSpPr/>
            <p:nvPr/>
          </p:nvSpPr>
          <p:spPr>
            <a:xfrm>
              <a:off x="2188422" y="1425300"/>
              <a:ext cx="4290" cy="1208"/>
            </a:xfrm>
            <a:custGeom>
              <a:rect b="b" l="l" r="r" t="t"/>
              <a:pathLst>
                <a:path extrusionOk="0" h="89" w="316">
                  <a:moveTo>
                    <a:pt x="0" y="11"/>
                  </a:moveTo>
                  <a:cubicBezTo>
                    <a:pt x="105" y="8"/>
                    <a:pt x="214" y="1"/>
                    <a:pt x="315" y="88"/>
                  </a:cubicBezTo>
                  <a:cubicBezTo>
                    <a:pt x="214" y="1"/>
                    <a:pt x="105"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54"/>
            <p:cNvSpPr/>
            <p:nvPr/>
          </p:nvSpPr>
          <p:spPr>
            <a:xfrm>
              <a:off x="2199828" y="141883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54"/>
            <p:cNvSpPr/>
            <p:nvPr/>
          </p:nvSpPr>
          <p:spPr>
            <a:xfrm>
              <a:off x="2200683" y="141893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4"/>
            <p:cNvSpPr/>
            <p:nvPr/>
          </p:nvSpPr>
          <p:spPr>
            <a:xfrm>
              <a:off x="2133705" y="154057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54"/>
            <p:cNvSpPr/>
            <p:nvPr/>
          </p:nvSpPr>
          <p:spPr>
            <a:xfrm>
              <a:off x="2134275" y="1540668"/>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54"/>
            <p:cNvSpPr/>
            <p:nvPr/>
          </p:nvSpPr>
          <p:spPr>
            <a:xfrm>
              <a:off x="3024851" y="1777922"/>
              <a:ext cx="15655" cy="12165"/>
            </a:xfrm>
            <a:custGeom>
              <a:rect b="b" l="l" r="r" t="t"/>
              <a:pathLst>
                <a:path extrusionOk="0" h="896" w="1153">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4"/>
            <p:cNvSpPr/>
            <p:nvPr/>
          </p:nvSpPr>
          <p:spPr>
            <a:xfrm>
              <a:off x="3003846" y="1783461"/>
              <a:ext cx="16795" cy="20366"/>
            </a:xfrm>
            <a:custGeom>
              <a:rect b="b" l="l" r="r" t="t"/>
              <a:pathLst>
                <a:path extrusionOk="0" h="1500" w="1237">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4"/>
            <p:cNvSpPr/>
            <p:nvPr/>
          </p:nvSpPr>
          <p:spPr>
            <a:xfrm>
              <a:off x="3013581" y="1718520"/>
              <a:ext cx="82443" cy="64127"/>
            </a:xfrm>
            <a:custGeom>
              <a:rect b="b" l="l" r="r" t="t"/>
              <a:pathLst>
                <a:path extrusionOk="0" h="4723" w="6072">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4"/>
            <p:cNvSpPr/>
            <p:nvPr/>
          </p:nvSpPr>
          <p:spPr>
            <a:xfrm>
              <a:off x="3080939" y="1680503"/>
              <a:ext cx="45973" cy="34283"/>
            </a:xfrm>
            <a:custGeom>
              <a:rect b="b" l="l" r="r" t="t"/>
              <a:pathLst>
                <a:path extrusionOk="0" h="2525" w="3386">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4"/>
            <p:cNvSpPr/>
            <p:nvPr/>
          </p:nvSpPr>
          <p:spPr>
            <a:xfrm>
              <a:off x="2932062" y="1853304"/>
              <a:ext cx="13143" cy="22009"/>
            </a:xfrm>
            <a:custGeom>
              <a:rect b="b" l="l" r="r" t="t"/>
              <a:pathLst>
                <a:path extrusionOk="0" h="1621" w="968">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54"/>
            <p:cNvSpPr/>
            <p:nvPr/>
          </p:nvSpPr>
          <p:spPr>
            <a:xfrm>
              <a:off x="2597485" y="1601971"/>
              <a:ext cx="442776" cy="287924"/>
            </a:xfrm>
            <a:custGeom>
              <a:rect b="b" l="l" r="r" t="t"/>
              <a:pathLst>
                <a:path extrusionOk="0" h="21206" w="32611">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54"/>
            <p:cNvSpPr/>
            <p:nvPr/>
          </p:nvSpPr>
          <p:spPr>
            <a:xfrm>
              <a:off x="2846836" y="1894023"/>
              <a:ext cx="15804" cy="11649"/>
            </a:xfrm>
            <a:custGeom>
              <a:rect b="b" l="l" r="r" t="t"/>
              <a:pathLst>
                <a:path extrusionOk="0" h="858" w="1164">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54"/>
            <p:cNvSpPr/>
            <p:nvPr/>
          </p:nvSpPr>
          <p:spPr>
            <a:xfrm>
              <a:off x="2648062" y="1810752"/>
              <a:ext cx="244" cy="434"/>
            </a:xfrm>
            <a:custGeom>
              <a:rect b="b" l="l" r="r" t="t"/>
              <a:pathLst>
                <a:path extrusionOk="0" h="32" w="18">
                  <a:moveTo>
                    <a:pt x="0" y="0"/>
                  </a:moveTo>
                  <a:cubicBezTo>
                    <a:pt x="7" y="11"/>
                    <a:pt x="14" y="21"/>
                    <a:pt x="18" y="32"/>
                  </a:cubicBezTo>
                  <a:cubicBezTo>
                    <a:pt x="14"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4"/>
            <p:cNvSpPr/>
            <p:nvPr/>
          </p:nvSpPr>
          <p:spPr>
            <a:xfrm>
              <a:off x="2732242" y="1823623"/>
              <a:ext cx="2770" cy="2064"/>
            </a:xfrm>
            <a:custGeom>
              <a:rect b="b" l="l" r="r" t="t"/>
              <a:pathLst>
                <a:path extrusionOk="0" h="152" w="204">
                  <a:moveTo>
                    <a:pt x="203" y="22"/>
                  </a:moveTo>
                  <a:cubicBezTo>
                    <a:pt x="74" y="1"/>
                    <a:pt x="32" y="88"/>
                    <a:pt x="0" y="151"/>
                  </a:cubicBezTo>
                  <a:cubicBezTo>
                    <a:pt x="32" y="88"/>
                    <a:pt x="74" y="1"/>
                    <a:pt x="20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4"/>
            <p:cNvSpPr/>
            <p:nvPr/>
          </p:nvSpPr>
          <p:spPr>
            <a:xfrm>
              <a:off x="2647627" y="1810277"/>
              <a:ext cx="353" cy="434"/>
            </a:xfrm>
            <a:custGeom>
              <a:rect b="b" l="l" r="r" t="t"/>
              <a:pathLst>
                <a:path extrusionOk="0" h="32" w="26">
                  <a:moveTo>
                    <a:pt x="1" y="0"/>
                  </a:moveTo>
                  <a:cubicBezTo>
                    <a:pt x="11" y="11"/>
                    <a:pt x="18" y="21"/>
                    <a:pt x="25" y="32"/>
                  </a:cubicBezTo>
                  <a:cubicBezTo>
                    <a:pt x="18"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54"/>
            <p:cNvSpPr/>
            <p:nvPr/>
          </p:nvSpPr>
          <p:spPr>
            <a:xfrm>
              <a:off x="2648347" y="1811227"/>
              <a:ext cx="204" cy="434"/>
            </a:xfrm>
            <a:custGeom>
              <a:rect b="b" l="l" r="r" t="t"/>
              <a:pathLst>
                <a:path extrusionOk="0" h="32" w="15">
                  <a:moveTo>
                    <a:pt x="0" y="0"/>
                  </a:moveTo>
                  <a:cubicBezTo>
                    <a:pt x="7" y="11"/>
                    <a:pt x="11" y="21"/>
                    <a:pt x="14" y="32"/>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4"/>
            <p:cNvSpPr/>
            <p:nvPr/>
          </p:nvSpPr>
          <p:spPr>
            <a:xfrm>
              <a:off x="2698638" y="1829665"/>
              <a:ext cx="815" cy="489"/>
            </a:xfrm>
            <a:custGeom>
              <a:rect b="b" l="l" r="r" t="t"/>
              <a:pathLst>
                <a:path extrusionOk="0" h="36" w="60">
                  <a:moveTo>
                    <a:pt x="60" y="0"/>
                  </a:moveTo>
                  <a:lnTo>
                    <a:pt x="60" y="0"/>
                  </a:lnTo>
                  <a:cubicBezTo>
                    <a:pt x="39" y="7"/>
                    <a:pt x="18" y="21"/>
                    <a:pt x="0" y="35"/>
                  </a:cubicBezTo>
                  <a:cubicBezTo>
                    <a:pt x="18" y="21"/>
                    <a:pt x="39" y="11"/>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54"/>
            <p:cNvSpPr/>
            <p:nvPr/>
          </p:nvSpPr>
          <p:spPr>
            <a:xfrm>
              <a:off x="2704530" y="1833752"/>
              <a:ext cx="14" cy="149"/>
            </a:xfrm>
            <a:custGeom>
              <a:rect b="b" l="l" r="r" t="t"/>
              <a:pathLst>
                <a:path extrusionOk="0" h="11" w="1">
                  <a:moveTo>
                    <a:pt x="0" y="7"/>
                  </a:moveTo>
                  <a:lnTo>
                    <a:pt x="0"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54"/>
            <p:cNvSpPr/>
            <p:nvPr/>
          </p:nvSpPr>
          <p:spPr>
            <a:xfrm>
              <a:off x="2645210" y="1808322"/>
              <a:ext cx="434" cy="299"/>
            </a:xfrm>
            <a:custGeom>
              <a:rect b="b" l="l" r="r" t="t"/>
              <a:pathLst>
                <a:path extrusionOk="0" h="22" w="32">
                  <a:moveTo>
                    <a:pt x="0" y="1"/>
                  </a:moveTo>
                  <a:lnTo>
                    <a:pt x="3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4"/>
            <p:cNvSpPr/>
            <p:nvPr/>
          </p:nvSpPr>
          <p:spPr>
            <a:xfrm>
              <a:off x="2646201" y="1809041"/>
              <a:ext cx="448" cy="339"/>
            </a:xfrm>
            <a:custGeom>
              <a:rect b="b" l="l" r="r" t="t"/>
              <a:pathLst>
                <a:path extrusionOk="0" h="25" w="33">
                  <a:moveTo>
                    <a:pt x="1"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4"/>
            <p:cNvSpPr/>
            <p:nvPr/>
          </p:nvSpPr>
          <p:spPr>
            <a:xfrm>
              <a:off x="2645685" y="1808661"/>
              <a:ext cx="434" cy="339"/>
            </a:xfrm>
            <a:custGeom>
              <a:rect b="b" l="l" r="r" t="t"/>
              <a:pathLst>
                <a:path extrusionOk="0" h="25" w="32">
                  <a:moveTo>
                    <a:pt x="0"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54"/>
            <p:cNvSpPr/>
            <p:nvPr/>
          </p:nvSpPr>
          <p:spPr>
            <a:xfrm>
              <a:off x="2757863" y="1824818"/>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4"/>
            <p:cNvSpPr/>
            <p:nvPr/>
          </p:nvSpPr>
          <p:spPr>
            <a:xfrm>
              <a:off x="2622101" y="1766489"/>
              <a:ext cx="109" cy="258"/>
            </a:xfrm>
            <a:custGeom>
              <a:rect b="b" l="l" r="r" t="t"/>
              <a:pathLst>
                <a:path extrusionOk="0" h="19" w="8">
                  <a:moveTo>
                    <a:pt x="8" y="1"/>
                  </a:moveTo>
                  <a:lnTo>
                    <a:pt x="8" y="1"/>
                  </a:lnTo>
                  <a:lnTo>
                    <a:pt x="1" y="18"/>
                  </a:ln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54"/>
            <p:cNvSpPr/>
            <p:nvPr/>
          </p:nvSpPr>
          <p:spPr>
            <a:xfrm>
              <a:off x="2646731" y="1809421"/>
              <a:ext cx="434" cy="394"/>
            </a:xfrm>
            <a:custGeom>
              <a:rect b="b" l="l" r="r" t="t"/>
              <a:pathLst>
                <a:path extrusionOk="0" h="29" w="32">
                  <a:moveTo>
                    <a:pt x="0" y="0"/>
                  </a:moveTo>
                  <a:cubicBezTo>
                    <a:pt x="11" y="11"/>
                    <a:pt x="21" y="21"/>
                    <a:pt x="32" y="28"/>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54"/>
            <p:cNvSpPr/>
            <p:nvPr/>
          </p:nvSpPr>
          <p:spPr>
            <a:xfrm>
              <a:off x="2647152" y="1809801"/>
              <a:ext cx="448" cy="394"/>
            </a:xfrm>
            <a:custGeom>
              <a:rect b="b" l="l" r="r" t="t"/>
              <a:pathLst>
                <a:path extrusionOk="0" h="29" w="33">
                  <a:moveTo>
                    <a:pt x="1" y="0"/>
                  </a:moveTo>
                  <a:cubicBezTo>
                    <a:pt x="11" y="11"/>
                    <a:pt x="22" y="21"/>
                    <a:pt x="32" y="28"/>
                  </a:cubicBezTo>
                  <a:cubicBezTo>
                    <a:pt x="22"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4"/>
            <p:cNvSpPr/>
            <p:nvPr/>
          </p:nvSpPr>
          <p:spPr>
            <a:xfrm>
              <a:off x="2642685" y="1805321"/>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4"/>
            <p:cNvSpPr/>
            <p:nvPr/>
          </p:nvSpPr>
          <p:spPr>
            <a:xfrm>
              <a:off x="2643730" y="1806271"/>
              <a:ext cx="1494" cy="2064"/>
            </a:xfrm>
            <a:custGeom>
              <a:rect b="b" l="l" r="r" t="t"/>
              <a:pathLst>
                <a:path extrusionOk="0" h="152" w="110">
                  <a:moveTo>
                    <a:pt x="1" y="1"/>
                  </a:moveTo>
                  <a:cubicBezTo>
                    <a:pt x="43" y="50"/>
                    <a:pt x="78" y="99"/>
                    <a:pt x="109" y="152"/>
                  </a:cubicBezTo>
                  <a:cubicBezTo>
                    <a:pt x="78" y="99"/>
                    <a:pt x="43" y="5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4"/>
            <p:cNvSpPr/>
            <p:nvPr/>
          </p:nvSpPr>
          <p:spPr>
            <a:xfrm>
              <a:off x="2634280" y="1782606"/>
              <a:ext cx="1765" cy="2770"/>
            </a:xfrm>
            <a:custGeom>
              <a:rect b="b" l="l" r="r" t="t"/>
              <a:pathLst>
                <a:path extrusionOk="0" h="204" w="130">
                  <a:moveTo>
                    <a:pt x="0" y="1"/>
                  </a:moveTo>
                  <a:cubicBezTo>
                    <a:pt x="0" y="39"/>
                    <a:pt x="70" y="127"/>
                    <a:pt x="130" y="204"/>
                  </a:cubicBezTo>
                  <a:cubicBezTo>
                    <a:pt x="70" y="127"/>
                    <a:pt x="0" y="39"/>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54"/>
            <p:cNvSpPr/>
            <p:nvPr/>
          </p:nvSpPr>
          <p:spPr>
            <a:xfrm>
              <a:off x="2643404" y="1805945"/>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54"/>
            <p:cNvSpPr/>
            <p:nvPr/>
          </p:nvSpPr>
          <p:spPr>
            <a:xfrm>
              <a:off x="2725915" y="1830616"/>
              <a:ext cx="543" cy="204"/>
            </a:xfrm>
            <a:custGeom>
              <a:rect b="b" l="l" r="r" t="t"/>
              <a:pathLst>
                <a:path extrusionOk="0" h="15" w="40">
                  <a:moveTo>
                    <a:pt x="39"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4"/>
            <p:cNvSpPr/>
            <p:nvPr/>
          </p:nvSpPr>
          <p:spPr>
            <a:xfrm>
              <a:off x="2701204" y="1827805"/>
              <a:ext cx="815" cy="353"/>
            </a:xfrm>
            <a:custGeom>
              <a:rect b="b" l="l" r="r" t="t"/>
              <a:pathLst>
                <a:path extrusionOk="0" h="26" w="60">
                  <a:moveTo>
                    <a:pt x="0" y="25"/>
                  </a:moveTo>
                  <a:cubicBezTo>
                    <a:pt x="18" y="11"/>
                    <a:pt x="39" y="1"/>
                    <a:pt x="60" y="1"/>
                  </a:cubicBezTo>
                  <a:cubicBezTo>
                    <a:pt x="39" y="1"/>
                    <a:pt x="18" y="11"/>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4"/>
            <p:cNvSpPr/>
            <p:nvPr/>
          </p:nvSpPr>
          <p:spPr>
            <a:xfrm>
              <a:off x="2757673" y="1824533"/>
              <a:ext cx="109" cy="149"/>
            </a:xfrm>
            <a:custGeom>
              <a:rect b="b" l="l" r="r" t="t"/>
              <a:pathLst>
                <a:path extrusionOk="0" h="11" w="8">
                  <a:moveTo>
                    <a:pt x="0" y="0"/>
                  </a:moveTo>
                  <a:cubicBezTo>
                    <a:pt x="0" y="4"/>
                    <a:pt x="4" y="7"/>
                    <a:pt x="7" y="11"/>
                  </a:cubicBezTo>
                  <a:cubicBezTo>
                    <a:pt x="4"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4"/>
            <p:cNvSpPr/>
            <p:nvPr/>
          </p:nvSpPr>
          <p:spPr>
            <a:xfrm>
              <a:off x="2758012" y="1824954"/>
              <a:ext cx="1955" cy="1018"/>
            </a:xfrm>
            <a:custGeom>
              <a:rect b="b" l="l" r="r" t="t"/>
              <a:pathLst>
                <a:path extrusionOk="0" h="75" w="144">
                  <a:moveTo>
                    <a:pt x="0" y="1"/>
                  </a:moveTo>
                  <a:lnTo>
                    <a:pt x="0" y="1"/>
                  </a:lnTo>
                  <a:cubicBezTo>
                    <a:pt x="42" y="36"/>
                    <a:pt x="91" y="60"/>
                    <a:pt x="143" y="74"/>
                  </a:cubicBezTo>
                  <a:cubicBezTo>
                    <a:pt x="91" y="57"/>
                    <a:pt x="42"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4"/>
            <p:cNvSpPr/>
            <p:nvPr/>
          </p:nvSpPr>
          <p:spPr>
            <a:xfrm>
              <a:off x="2626338" y="1766353"/>
              <a:ext cx="869" cy="679"/>
            </a:xfrm>
            <a:custGeom>
              <a:rect b="b" l="l" r="r" t="t"/>
              <a:pathLst>
                <a:path extrusionOk="0" h="50" w="64">
                  <a:moveTo>
                    <a:pt x="64" y="49"/>
                  </a:moveTo>
                  <a:cubicBezTo>
                    <a:pt x="43" y="32"/>
                    <a:pt x="22" y="14"/>
                    <a:pt x="1" y="0"/>
                  </a:cubicBezTo>
                  <a:cubicBezTo>
                    <a:pt x="22" y="14"/>
                    <a:pt x="43" y="32"/>
                    <a:pt x="64"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4"/>
            <p:cNvSpPr/>
            <p:nvPr/>
          </p:nvSpPr>
          <p:spPr>
            <a:xfrm>
              <a:off x="2757768" y="1824669"/>
              <a:ext cx="109" cy="163"/>
            </a:xfrm>
            <a:custGeom>
              <a:rect b="b" l="l" r="r" t="t"/>
              <a:pathLst>
                <a:path extrusionOk="0" h="12" w="8">
                  <a:moveTo>
                    <a:pt x="0" y="1"/>
                  </a:moveTo>
                  <a:cubicBezTo>
                    <a:pt x="0" y="4"/>
                    <a:pt x="4" y="8"/>
                    <a:pt x="7"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54"/>
            <p:cNvSpPr/>
            <p:nvPr/>
          </p:nvSpPr>
          <p:spPr>
            <a:xfrm>
              <a:off x="2760049" y="1825959"/>
              <a:ext cx="204" cy="54"/>
            </a:xfrm>
            <a:custGeom>
              <a:rect b="b" l="l" r="r" t="t"/>
              <a:pathLst>
                <a:path extrusionOk="0" h="4" w="15">
                  <a:moveTo>
                    <a:pt x="0" y="0"/>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54"/>
            <p:cNvSpPr/>
            <p:nvPr/>
          </p:nvSpPr>
          <p:spPr>
            <a:xfrm>
              <a:off x="2704571" y="1833223"/>
              <a:ext cx="68" cy="394"/>
            </a:xfrm>
            <a:custGeom>
              <a:rect b="b" l="l" r="r" t="t"/>
              <a:pathLst>
                <a:path extrusionOk="0" h="29" w="5">
                  <a:moveTo>
                    <a:pt x="4" y="1"/>
                  </a:moveTo>
                  <a:cubicBezTo>
                    <a:pt x="1" y="11"/>
                    <a:pt x="1" y="18"/>
                    <a:pt x="1" y="29"/>
                  </a:cubicBezTo>
                  <a:cubicBezTo>
                    <a:pt x="1" y="18"/>
                    <a:pt x="1"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4"/>
            <p:cNvSpPr/>
            <p:nvPr/>
          </p:nvSpPr>
          <p:spPr>
            <a:xfrm>
              <a:off x="2634280" y="1780800"/>
              <a:ext cx="339" cy="1819"/>
            </a:xfrm>
            <a:custGeom>
              <a:rect b="b" l="l" r="r" t="t"/>
              <a:pathLst>
                <a:path extrusionOk="0" h="134" w="25">
                  <a:moveTo>
                    <a:pt x="25" y="1"/>
                  </a:moveTo>
                  <a:lnTo>
                    <a:pt x="18" y="22"/>
                  </a:lnTo>
                  <a:cubicBezTo>
                    <a:pt x="11" y="57"/>
                    <a:pt x="4" y="95"/>
                    <a:pt x="0" y="134"/>
                  </a:cubicBezTo>
                  <a:cubicBezTo>
                    <a:pt x="4" y="95"/>
                    <a:pt x="11" y="60"/>
                    <a:pt x="18" y="25"/>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4"/>
            <p:cNvSpPr/>
            <p:nvPr/>
          </p:nvSpPr>
          <p:spPr>
            <a:xfrm>
              <a:off x="2726580" y="1830426"/>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4"/>
            <p:cNvSpPr/>
            <p:nvPr/>
          </p:nvSpPr>
          <p:spPr>
            <a:xfrm>
              <a:off x="2917955" y="1668962"/>
              <a:ext cx="1575" cy="530"/>
            </a:xfrm>
            <a:custGeom>
              <a:rect b="b" l="l" r="r" t="t"/>
              <a:pathLst>
                <a:path extrusionOk="0" h="39" w="116">
                  <a:moveTo>
                    <a:pt x="0" y="39"/>
                  </a:moveTo>
                  <a:cubicBezTo>
                    <a:pt x="39" y="25"/>
                    <a:pt x="77" y="11"/>
                    <a:pt x="116" y="0"/>
                  </a:cubicBezTo>
                  <a:cubicBezTo>
                    <a:pt x="77" y="11"/>
                    <a:pt x="39"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4"/>
            <p:cNvSpPr/>
            <p:nvPr/>
          </p:nvSpPr>
          <p:spPr>
            <a:xfrm>
              <a:off x="2754577" y="17042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4"/>
            <p:cNvSpPr/>
            <p:nvPr/>
          </p:nvSpPr>
          <p:spPr>
            <a:xfrm>
              <a:off x="2822125" y="1713781"/>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54"/>
            <p:cNvSpPr/>
            <p:nvPr/>
          </p:nvSpPr>
          <p:spPr>
            <a:xfrm>
              <a:off x="2821324" y="1714297"/>
              <a:ext cx="95" cy="68"/>
            </a:xfrm>
            <a:custGeom>
              <a:rect b="b" l="l" r="r" t="t"/>
              <a:pathLst>
                <a:path extrusionOk="0" h="5" w="7">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54"/>
            <p:cNvSpPr/>
            <p:nvPr/>
          </p:nvSpPr>
          <p:spPr>
            <a:xfrm>
              <a:off x="2845370" y="1708079"/>
              <a:ext cx="1670" cy="299"/>
            </a:xfrm>
            <a:custGeom>
              <a:rect b="b" l="l" r="r" t="t"/>
              <a:pathLst>
                <a:path extrusionOk="0" h="22" w="123">
                  <a:moveTo>
                    <a:pt x="0" y="0"/>
                  </a:moveTo>
                  <a:lnTo>
                    <a:pt x="0" y="0"/>
                  </a:lnTo>
                  <a:cubicBezTo>
                    <a:pt x="46" y="11"/>
                    <a:pt x="88" y="18"/>
                    <a:pt x="123" y="21"/>
                  </a:cubicBezTo>
                  <a:cubicBezTo>
                    <a:pt x="88" y="18"/>
                    <a:pt x="4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54"/>
            <p:cNvSpPr/>
            <p:nvPr/>
          </p:nvSpPr>
          <p:spPr>
            <a:xfrm>
              <a:off x="2819124" y="171534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4"/>
            <p:cNvSpPr/>
            <p:nvPr/>
          </p:nvSpPr>
          <p:spPr>
            <a:xfrm>
              <a:off x="2822980" y="1713211"/>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4"/>
            <p:cNvSpPr/>
            <p:nvPr/>
          </p:nvSpPr>
          <p:spPr>
            <a:xfrm>
              <a:off x="2924459" y="1658548"/>
              <a:ext cx="869" cy="720"/>
            </a:xfrm>
            <a:custGeom>
              <a:rect b="b" l="l" r="r" t="t"/>
              <a:pathLst>
                <a:path extrusionOk="0" h="53" w="64">
                  <a:moveTo>
                    <a:pt x="64" y="5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4"/>
            <p:cNvSpPr/>
            <p:nvPr/>
          </p:nvSpPr>
          <p:spPr>
            <a:xfrm>
              <a:off x="2759424" y="1705363"/>
              <a:ext cx="5390" cy="204"/>
            </a:xfrm>
            <a:custGeom>
              <a:rect b="b" l="l" r="r" t="t"/>
              <a:pathLst>
                <a:path extrusionOk="0" h="15" w="397">
                  <a:moveTo>
                    <a:pt x="397" y="11"/>
                  </a:moveTo>
                  <a:cubicBezTo>
                    <a:pt x="288" y="1"/>
                    <a:pt x="179" y="1"/>
                    <a:pt x="74" y="11"/>
                  </a:cubicBezTo>
                  <a:lnTo>
                    <a:pt x="1" y="15"/>
                  </a:lnTo>
                  <a:lnTo>
                    <a:pt x="74" y="11"/>
                  </a:lnTo>
                  <a:cubicBezTo>
                    <a:pt x="179" y="1"/>
                    <a:pt x="288" y="1"/>
                    <a:pt x="39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4"/>
            <p:cNvSpPr/>
            <p:nvPr/>
          </p:nvSpPr>
          <p:spPr>
            <a:xfrm>
              <a:off x="2818459" y="171553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4"/>
            <p:cNvSpPr/>
            <p:nvPr/>
          </p:nvSpPr>
          <p:spPr>
            <a:xfrm>
              <a:off x="2820550" y="171477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4"/>
            <p:cNvSpPr/>
            <p:nvPr/>
          </p:nvSpPr>
          <p:spPr>
            <a:xfrm>
              <a:off x="2697063" y="1644102"/>
              <a:ext cx="68" cy="244"/>
            </a:xfrm>
            <a:custGeom>
              <a:rect b="b" l="l" r="r" t="t"/>
              <a:pathLst>
                <a:path extrusionOk="0" h="18" w="5">
                  <a:moveTo>
                    <a:pt x="1" y="0"/>
                  </a:moveTo>
                  <a:cubicBezTo>
                    <a:pt x="1" y="4"/>
                    <a:pt x="4" y="11"/>
                    <a:pt x="4" y="18"/>
                  </a:cubicBez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4"/>
            <p:cNvSpPr/>
            <p:nvPr/>
          </p:nvSpPr>
          <p:spPr>
            <a:xfrm>
              <a:off x="2810815" y="1712641"/>
              <a:ext cx="1385" cy="109"/>
            </a:xfrm>
            <a:custGeom>
              <a:rect b="b" l="l" r="r" t="t"/>
              <a:pathLst>
                <a:path extrusionOk="0" h="8" w="102">
                  <a:moveTo>
                    <a:pt x="102" y="0"/>
                  </a:moveTo>
                  <a:lnTo>
                    <a:pt x="81" y="0"/>
                  </a:lnTo>
                  <a:cubicBezTo>
                    <a:pt x="53" y="4"/>
                    <a:pt x="25" y="7"/>
                    <a:pt x="0" y="7"/>
                  </a:cubicBezTo>
                  <a:cubicBezTo>
                    <a:pt x="25" y="7"/>
                    <a:pt x="53" y="4"/>
                    <a:pt x="81" y="0"/>
                  </a:cubicBezTo>
                  <a:cubicBezTo>
                    <a:pt x="88" y="0"/>
                    <a:pt x="95" y="0"/>
                    <a:pt x="1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4"/>
            <p:cNvSpPr/>
            <p:nvPr/>
          </p:nvSpPr>
          <p:spPr>
            <a:xfrm>
              <a:off x="2817943" y="171558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4"/>
            <p:cNvSpPr/>
            <p:nvPr/>
          </p:nvSpPr>
          <p:spPr>
            <a:xfrm>
              <a:off x="2901594" y="1637965"/>
              <a:ext cx="5540" cy="10943"/>
            </a:xfrm>
            <a:custGeom>
              <a:rect b="b" l="l" r="r" t="t"/>
              <a:pathLst>
                <a:path extrusionOk="0" h="806" w="408">
                  <a:moveTo>
                    <a:pt x="407" y="1"/>
                  </a:moveTo>
                  <a:lnTo>
                    <a:pt x="1" y="80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4"/>
            <p:cNvSpPr/>
            <p:nvPr/>
          </p:nvSpPr>
          <p:spPr>
            <a:xfrm>
              <a:off x="2921988" y="1656213"/>
              <a:ext cx="774" cy="774"/>
            </a:xfrm>
            <a:custGeom>
              <a:rect b="b" l="l" r="r" t="t"/>
              <a:pathLst>
                <a:path extrusionOk="0" h="57" w="57">
                  <a:moveTo>
                    <a:pt x="1" y="1"/>
                  </a:moveTo>
                  <a:cubicBezTo>
                    <a:pt x="15" y="18"/>
                    <a:pt x="36" y="36"/>
                    <a:pt x="57" y="57"/>
                  </a:cubicBezTo>
                  <a:cubicBezTo>
                    <a:pt x="36" y="36"/>
                    <a:pt x="18"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4"/>
            <p:cNvSpPr/>
            <p:nvPr/>
          </p:nvSpPr>
          <p:spPr>
            <a:xfrm>
              <a:off x="2803687" y="1710645"/>
              <a:ext cx="679" cy="394"/>
            </a:xfrm>
            <a:custGeom>
              <a:rect b="b" l="l" r="r" t="t"/>
              <a:pathLst>
                <a:path extrusionOk="0" h="29" w="50">
                  <a:moveTo>
                    <a:pt x="0" y="0"/>
                  </a:moveTo>
                  <a:lnTo>
                    <a:pt x="49"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4"/>
            <p:cNvSpPr/>
            <p:nvPr/>
          </p:nvSpPr>
          <p:spPr>
            <a:xfrm>
              <a:off x="2598395" y="1730373"/>
              <a:ext cx="54" cy="244"/>
            </a:xfrm>
            <a:custGeom>
              <a:rect b="b" l="l" r="r" t="t"/>
              <a:pathLst>
                <a:path extrusionOk="0" h="18" w="4">
                  <a:moveTo>
                    <a:pt x="4" y="0"/>
                  </a:moveTo>
                  <a:lnTo>
                    <a:pt x="4" y="0"/>
                  </a:lnTo>
                  <a:cubicBezTo>
                    <a:pt x="4" y="7"/>
                    <a:pt x="0" y="11"/>
                    <a:pt x="0" y="18"/>
                  </a:cubicBezTo>
                  <a:cubicBezTo>
                    <a:pt x="4"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4"/>
            <p:cNvSpPr/>
            <p:nvPr/>
          </p:nvSpPr>
          <p:spPr>
            <a:xfrm>
              <a:off x="2598531" y="1729463"/>
              <a:ext cx="14" cy="109"/>
            </a:xfrm>
            <a:custGeom>
              <a:rect b="b" l="l" r="r" t="t"/>
              <a:pathLst>
                <a:path extrusionOk="0" h="8" w="1">
                  <a:moveTo>
                    <a:pt x="1" y="1"/>
                  </a:moveTo>
                  <a:lnTo>
                    <a:pt x="1" y="8"/>
                  </a:lnTo>
                  <a:cubicBezTo>
                    <a:pt x="1" y="8"/>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4"/>
            <p:cNvSpPr/>
            <p:nvPr/>
          </p:nvSpPr>
          <p:spPr>
            <a:xfrm>
              <a:off x="2609176" y="1723815"/>
              <a:ext cx="1113" cy="679"/>
            </a:xfrm>
            <a:custGeom>
              <a:rect b="b" l="l" r="r" t="t"/>
              <a:pathLst>
                <a:path extrusionOk="0" h="50" w="82">
                  <a:moveTo>
                    <a:pt x="81" y="49"/>
                  </a:moveTo>
                  <a:cubicBezTo>
                    <a:pt x="57" y="32"/>
                    <a:pt x="29" y="14"/>
                    <a:pt x="1" y="0"/>
                  </a:cubicBezTo>
                  <a:cubicBezTo>
                    <a:pt x="29" y="14"/>
                    <a:pt x="57" y="32"/>
                    <a:pt x="81"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4"/>
            <p:cNvSpPr/>
            <p:nvPr/>
          </p:nvSpPr>
          <p:spPr>
            <a:xfrm>
              <a:off x="2597825" y="1732030"/>
              <a:ext cx="109" cy="258"/>
            </a:xfrm>
            <a:custGeom>
              <a:rect b="b" l="l" r="r" t="t"/>
              <a:pathLst>
                <a:path extrusionOk="0" h="19" w="8">
                  <a:moveTo>
                    <a:pt x="7"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4"/>
            <p:cNvSpPr/>
            <p:nvPr/>
          </p:nvSpPr>
          <p:spPr>
            <a:xfrm>
              <a:off x="2643975" y="1710455"/>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4"/>
            <p:cNvSpPr/>
            <p:nvPr/>
          </p:nvSpPr>
          <p:spPr>
            <a:xfrm>
              <a:off x="2598490" y="1729898"/>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4"/>
            <p:cNvSpPr/>
            <p:nvPr/>
          </p:nvSpPr>
          <p:spPr>
            <a:xfrm>
              <a:off x="2598056" y="1731459"/>
              <a:ext cx="109" cy="299"/>
            </a:xfrm>
            <a:custGeom>
              <a:rect b="b" l="l" r="r" t="t"/>
              <a:pathLst>
                <a:path extrusionOk="0" h="22" w="8">
                  <a:moveTo>
                    <a:pt x="8" y="1"/>
                  </a:moveTo>
                  <a:lnTo>
                    <a:pt x="8" y="1"/>
                  </a:lnTo>
                  <a:cubicBezTo>
                    <a:pt x="4" y="8"/>
                    <a:pt x="4" y="15"/>
                    <a:pt x="1" y="22"/>
                  </a:cubicBezTo>
                  <a:cubicBezTo>
                    <a:pt x="4" y="15"/>
                    <a:pt x="8"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54"/>
            <p:cNvSpPr/>
            <p:nvPr/>
          </p:nvSpPr>
          <p:spPr>
            <a:xfrm>
              <a:off x="2598246" y="1730943"/>
              <a:ext cx="109" cy="244"/>
            </a:xfrm>
            <a:custGeom>
              <a:rect b="b" l="l" r="r" t="t"/>
              <a:pathLst>
                <a:path extrusionOk="0" h="18" w="8">
                  <a:moveTo>
                    <a:pt x="8" y="0"/>
                  </a:moveTo>
                  <a:lnTo>
                    <a:pt x="8" y="0"/>
                  </a:lnTo>
                  <a:cubicBezTo>
                    <a:pt x="4" y="4"/>
                    <a:pt x="4" y="11"/>
                    <a:pt x="1" y="18"/>
                  </a:cubicBezTo>
                  <a:cubicBezTo>
                    <a:pt x="4"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54"/>
            <p:cNvSpPr/>
            <p:nvPr/>
          </p:nvSpPr>
          <p:spPr>
            <a:xfrm>
              <a:off x="2597485" y="1732600"/>
              <a:ext cx="163" cy="258"/>
            </a:xfrm>
            <a:custGeom>
              <a:rect b="b" l="l" r="r" t="t"/>
              <a:pathLst>
                <a:path extrusionOk="0" h="19" w="12">
                  <a:moveTo>
                    <a:pt x="11" y="1"/>
                  </a:moveTo>
                  <a:cubicBezTo>
                    <a:pt x="8" y="8"/>
                    <a:pt x="4" y="15"/>
                    <a:pt x="1" y="18"/>
                  </a:cubicBezTo>
                  <a:cubicBezTo>
                    <a:pt x="4" y="15"/>
                    <a:pt x="8"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4"/>
            <p:cNvSpPr/>
            <p:nvPr/>
          </p:nvSpPr>
          <p:spPr>
            <a:xfrm>
              <a:off x="2645156" y="1707604"/>
              <a:ext cx="14" cy="434"/>
            </a:xfrm>
            <a:custGeom>
              <a:rect b="b" l="l" r="r" t="t"/>
              <a:pathLst>
                <a:path extrusionOk="0" h="32" w="1">
                  <a:moveTo>
                    <a:pt x="1" y="32"/>
                  </a:moveTo>
                  <a:lnTo>
                    <a:pt x="1" y="0"/>
                  </a:lnTo>
                  <a:lnTo>
                    <a:pt x="1" y="0"/>
                  </a:ln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4"/>
            <p:cNvSpPr/>
            <p:nvPr/>
          </p:nvSpPr>
          <p:spPr>
            <a:xfrm>
              <a:off x="2625441" y="1716633"/>
              <a:ext cx="6612" cy="4141"/>
            </a:xfrm>
            <a:custGeom>
              <a:rect b="b" l="l" r="r" t="t"/>
              <a:pathLst>
                <a:path extrusionOk="0" h="305" w="487">
                  <a:moveTo>
                    <a:pt x="0" y="280"/>
                  </a:moveTo>
                  <a:cubicBezTo>
                    <a:pt x="298" y="305"/>
                    <a:pt x="420" y="133"/>
                    <a:pt x="487" y="0"/>
                  </a:cubicBezTo>
                  <a:cubicBezTo>
                    <a:pt x="420" y="133"/>
                    <a:pt x="298" y="305"/>
                    <a:pt x="0" y="28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4"/>
            <p:cNvSpPr/>
            <p:nvPr/>
          </p:nvSpPr>
          <p:spPr>
            <a:xfrm>
              <a:off x="2627437" y="176663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4"/>
            <p:cNvSpPr/>
            <p:nvPr/>
          </p:nvSpPr>
          <p:spPr>
            <a:xfrm>
              <a:off x="2629094" y="17652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54"/>
            <p:cNvSpPr/>
            <p:nvPr/>
          </p:nvSpPr>
          <p:spPr>
            <a:xfrm>
              <a:off x="2635896" y="1762742"/>
              <a:ext cx="7658" cy="4576"/>
            </a:xfrm>
            <a:custGeom>
              <a:rect b="b" l="l" r="r" t="t"/>
              <a:pathLst>
                <a:path extrusionOk="0" h="337" w="564">
                  <a:moveTo>
                    <a:pt x="0" y="0"/>
                  </a:moveTo>
                  <a:lnTo>
                    <a:pt x="0" y="0"/>
                  </a:lnTo>
                  <a:cubicBezTo>
                    <a:pt x="158" y="11"/>
                    <a:pt x="410" y="175"/>
                    <a:pt x="564" y="336"/>
                  </a:cubicBezTo>
                  <a:cubicBezTo>
                    <a:pt x="410" y="175"/>
                    <a:pt x="15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54"/>
            <p:cNvSpPr/>
            <p:nvPr/>
          </p:nvSpPr>
          <p:spPr>
            <a:xfrm>
              <a:off x="2634701" y="1762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4"/>
            <p:cNvSpPr/>
            <p:nvPr/>
          </p:nvSpPr>
          <p:spPr>
            <a:xfrm>
              <a:off x="2634701" y="1780759"/>
              <a:ext cx="679" cy="54"/>
            </a:xfrm>
            <a:custGeom>
              <a:rect b="b" l="l" r="r" t="t"/>
              <a:pathLst>
                <a:path extrusionOk="0" h="4" w="50">
                  <a:moveTo>
                    <a:pt x="50"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4"/>
            <p:cNvSpPr/>
            <p:nvPr/>
          </p:nvSpPr>
          <p:spPr>
            <a:xfrm>
              <a:off x="2644925" y="1769055"/>
              <a:ext cx="530" cy="1969"/>
            </a:xfrm>
            <a:custGeom>
              <a:rect b="b" l="l" r="r" t="t"/>
              <a:pathLst>
                <a:path extrusionOk="0" h="145" w="39">
                  <a:moveTo>
                    <a:pt x="25" y="144"/>
                  </a:moveTo>
                  <a:cubicBezTo>
                    <a:pt x="39" y="95"/>
                    <a:pt x="28" y="43"/>
                    <a:pt x="0" y="1"/>
                  </a:cubicBezTo>
                  <a:cubicBezTo>
                    <a:pt x="28" y="43"/>
                    <a:pt x="39" y="95"/>
                    <a:pt x="25"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4"/>
            <p:cNvSpPr/>
            <p:nvPr/>
          </p:nvSpPr>
          <p:spPr>
            <a:xfrm>
              <a:off x="2635421" y="1780705"/>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54"/>
            <p:cNvSpPr/>
            <p:nvPr/>
          </p:nvSpPr>
          <p:spPr>
            <a:xfrm>
              <a:off x="2636127" y="1780610"/>
              <a:ext cx="543" cy="68"/>
            </a:xfrm>
            <a:custGeom>
              <a:rect b="b" l="l" r="r" t="t"/>
              <a:pathLst>
                <a:path extrusionOk="0" h="5" w="40">
                  <a:moveTo>
                    <a:pt x="3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54"/>
            <p:cNvSpPr/>
            <p:nvPr/>
          </p:nvSpPr>
          <p:spPr>
            <a:xfrm>
              <a:off x="2635272" y="17627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54"/>
            <p:cNvSpPr/>
            <p:nvPr/>
          </p:nvSpPr>
          <p:spPr>
            <a:xfrm>
              <a:off x="2636751" y="1780474"/>
              <a:ext cx="489" cy="109"/>
            </a:xfrm>
            <a:custGeom>
              <a:rect b="b" l="l" r="r" t="t"/>
              <a:pathLst>
                <a:path extrusionOk="0" h="8" w="36">
                  <a:moveTo>
                    <a:pt x="3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54"/>
            <p:cNvSpPr/>
            <p:nvPr/>
          </p:nvSpPr>
          <p:spPr>
            <a:xfrm>
              <a:off x="2963060" y="1726992"/>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4"/>
            <p:cNvSpPr/>
            <p:nvPr/>
          </p:nvSpPr>
          <p:spPr>
            <a:xfrm>
              <a:off x="2962449" y="1728038"/>
              <a:ext cx="149" cy="258"/>
            </a:xfrm>
            <a:custGeom>
              <a:rect b="b" l="l" r="r" t="t"/>
              <a:pathLst>
                <a:path extrusionOk="0" h="19" w="11">
                  <a:moveTo>
                    <a:pt x="11"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4"/>
            <p:cNvSpPr/>
            <p:nvPr/>
          </p:nvSpPr>
          <p:spPr>
            <a:xfrm>
              <a:off x="3013201" y="1703272"/>
              <a:ext cx="299" cy="109"/>
            </a:xfrm>
            <a:custGeom>
              <a:rect b="b" l="l" r="r" t="t"/>
              <a:pathLst>
                <a:path extrusionOk="0" h="8" w="22">
                  <a:moveTo>
                    <a:pt x="22"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4"/>
            <p:cNvSpPr/>
            <p:nvPr/>
          </p:nvSpPr>
          <p:spPr>
            <a:xfrm>
              <a:off x="2963684" y="1726286"/>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4"/>
            <p:cNvSpPr/>
            <p:nvPr/>
          </p:nvSpPr>
          <p:spPr>
            <a:xfrm>
              <a:off x="2962204" y="1728662"/>
              <a:ext cx="109" cy="244"/>
            </a:xfrm>
            <a:custGeom>
              <a:rect b="b" l="l" r="r" t="t"/>
              <a:pathLst>
                <a:path extrusionOk="0" h="18" w="8">
                  <a:moveTo>
                    <a:pt x="8"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4"/>
            <p:cNvSpPr/>
            <p:nvPr/>
          </p:nvSpPr>
          <p:spPr>
            <a:xfrm>
              <a:off x="2962774" y="1727468"/>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4"/>
            <p:cNvSpPr/>
            <p:nvPr/>
          </p:nvSpPr>
          <p:spPr>
            <a:xfrm>
              <a:off x="3012536" y="1703177"/>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4"/>
            <p:cNvSpPr/>
            <p:nvPr/>
          </p:nvSpPr>
          <p:spPr>
            <a:xfrm>
              <a:off x="2963345" y="172661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4"/>
            <p:cNvSpPr/>
            <p:nvPr/>
          </p:nvSpPr>
          <p:spPr>
            <a:xfrm>
              <a:off x="2964010" y="172604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4"/>
            <p:cNvSpPr/>
            <p:nvPr/>
          </p:nvSpPr>
          <p:spPr>
            <a:xfrm>
              <a:off x="3009685" y="1703082"/>
              <a:ext cx="1344" cy="394"/>
            </a:xfrm>
            <a:custGeom>
              <a:rect b="b" l="l" r="r" t="t"/>
              <a:pathLst>
                <a:path extrusionOk="0" h="29" w="99">
                  <a:moveTo>
                    <a:pt x="1" y="1"/>
                  </a:moveTo>
                  <a:cubicBezTo>
                    <a:pt x="32" y="22"/>
                    <a:pt x="67" y="29"/>
                    <a:pt x="99" y="22"/>
                  </a:cubicBezTo>
                  <a:cubicBezTo>
                    <a:pt x="67" y="29"/>
                    <a:pt x="32"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4"/>
            <p:cNvSpPr/>
            <p:nvPr/>
          </p:nvSpPr>
          <p:spPr>
            <a:xfrm>
              <a:off x="3011966" y="17031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4"/>
            <p:cNvSpPr/>
            <p:nvPr/>
          </p:nvSpPr>
          <p:spPr>
            <a:xfrm>
              <a:off x="2991532" y="1712492"/>
              <a:ext cx="353" cy="1398"/>
            </a:xfrm>
            <a:custGeom>
              <a:rect b="b" l="l" r="r" t="t"/>
              <a:pathLst>
                <a:path extrusionOk="0" h="103" w="26">
                  <a:moveTo>
                    <a:pt x="25" y="102"/>
                  </a:moveTo>
                  <a:cubicBezTo>
                    <a:pt x="11" y="71"/>
                    <a:pt x="1" y="36"/>
                    <a:pt x="1" y="1"/>
                  </a:cubicBezTo>
                  <a:cubicBezTo>
                    <a:pt x="1" y="36"/>
                    <a:pt x="11" y="71"/>
                    <a:pt x="25"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4"/>
            <p:cNvSpPr/>
            <p:nvPr/>
          </p:nvSpPr>
          <p:spPr>
            <a:xfrm>
              <a:off x="3011070" y="1703327"/>
              <a:ext cx="339" cy="54"/>
            </a:xfrm>
            <a:custGeom>
              <a:rect b="b" l="l" r="r" t="t"/>
              <a:pathLst>
                <a:path extrusionOk="0" h="4" w="25">
                  <a:moveTo>
                    <a:pt x="25" y="0"/>
                  </a:moveTo>
                  <a:cubicBezTo>
                    <a:pt x="14" y="0"/>
                    <a:pt x="7" y="4"/>
                    <a:pt x="0" y="4"/>
                  </a:cubicBezTo>
                  <a:cubicBezTo>
                    <a:pt x="7" y="4"/>
                    <a:pt x="14" y="0"/>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4"/>
            <p:cNvSpPr/>
            <p:nvPr/>
          </p:nvSpPr>
          <p:spPr>
            <a:xfrm>
              <a:off x="2650343" y="181141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4"/>
            <p:cNvSpPr/>
            <p:nvPr/>
          </p:nvSpPr>
          <p:spPr>
            <a:xfrm>
              <a:off x="2650723" y="1811322"/>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4"/>
            <p:cNvSpPr/>
            <p:nvPr/>
          </p:nvSpPr>
          <p:spPr>
            <a:xfrm>
              <a:off x="2698067" y="1830086"/>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54"/>
            <p:cNvSpPr/>
            <p:nvPr/>
          </p:nvSpPr>
          <p:spPr>
            <a:xfrm>
              <a:off x="2651008" y="1811227"/>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54"/>
            <p:cNvSpPr/>
            <p:nvPr/>
          </p:nvSpPr>
          <p:spPr>
            <a:xfrm>
              <a:off x="2651198" y="181113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4"/>
            <p:cNvSpPr/>
            <p:nvPr/>
          </p:nvSpPr>
          <p:spPr>
            <a:xfrm>
              <a:off x="2649012" y="18116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4"/>
            <p:cNvSpPr/>
            <p:nvPr/>
          </p:nvSpPr>
          <p:spPr>
            <a:xfrm>
              <a:off x="2649487" y="181155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54"/>
            <p:cNvSpPr/>
            <p:nvPr/>
          </p:nvSpPr>
          <p:spPr>
            <a:xfrm>
              <a:off x="2649962" y="181145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54"/>
            <p:cNvSpPr/>
            <p:nvPr/>
          </p:nvSpPr>
          <p:spPr>
            <a:xfrm>
              <a:off x="2787041" y="1879305"/>
              <a:ext cx="2634" cy="421"/>
            </a:xfrm>
            <a:custGeom>
              <a:rect b="b" l="l" r="r" t="t"/>
              <a:pathLst>
                <a:path extrusionOk="0" h="31" w="194">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4"/>
            <p:cNvSpPr/>
            <p:nvPr/>
          </p:nvSpPr>
          <p:spPr>
            <a:xfrm>
              <a:off x="2774414" y="1867642"/>
              <a:ext cx="3326" cy="1629"/>
            </a:xfrm>
            <a:custGeom>
              <a:rect b="b" l="l" r="r" t="t"/>
              <a:pathLst>
                <a:path extrusionOk="0" h="120" w="245">
                  <a:moveTo>
                    <a:pt x="0" y="1"/>
                  </a:moveTo>
                  <a:lnTo>
                    <a:pt x="0" y="1"/>
                  </a:lnTo>
                  <a:cubicBezTo>
                    <a:pt x="115" y="11"/>
                    <a:pt x="199" y="53"/>
                    <a:pt x="245" y="120"/>
                  </a:cubicBezTo>
                  <a:cubicBezTo>
                    <a:pt x="203" y="53"/>
                    <a:pt x="115"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4"/>
            <p:cNvSpPr/>
            <p:nvPr/>
          </p:nvSpPr>
          <p:spPr>
            <a:xfrm>
              <a:off x="2764774" y="1848443"/>
              <a:ext cx="5322" cy="8757"/>
            </a:xfrm>
            <a:custGeom>
              <a:rect b="b" l="l" r="r" t="t"/>
              <a:pathLst>
                <a:path extrusionOk="0" h="645" w="392">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4"/>
            <p:cNvSpPr/>
            <p:nvPr/>
          </p:nvSpPr>
          <p:spPr>
            <a:xfrm>
              <a:off x="2771603" y="1838694"/>
              <a:ext cx="1765" cy="8051"/>
            </a:xfrm>
            <a:custGeom>
              <a:rect b="b" l="l" r="r" t="t"/>
              <a:pathLst>
                <a:path extrusionOk="0" h="593" w="130">
                  <a:moveTo>
                    <a:pt x="0" y="592"/>
                  </a:moveTo>
                  <a:cubicBezTo>
                    <a:pt x="130" y="407"/>
                    <a:pt x="112" y="193"/>
                    <a:pt x="95" y="1"/>
                  </a:cubicBezTo>
                  <a:cubicBezTo>
                    <a:pt x="112" y="193"/>
                    <a:pt x="130" y="407"/>
                    <a:pt x="0" y="59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4"/>
            <p:cNvSpPr/>
            <p:nvPr/>
          </p:nvSpPr>
          <p:spPr>
            <a:xfrm>
              <a:off x="2786661" y="1879766"/>
              <a:ext cx="394" cy="149"/>
            </a:xfrm>
            <a:custGeom>
              <a:rect b="b" l="l" r="r" t="t"/>
              <a:pathLst>
                <a:path extrusionOk="0" h="11" w="29">
                  <a:moveTo>
                    <a:pt x="1" y="11"/>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4"/>
            <p:cNvSpPr/>
            <p:nvPr/>
          </p:nvSpPr>
          <p:spPr>
            <a:xfrm>
              <a:off x="2761230" y="182599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4"/>
            <p:cNvSpPr/>
            <p:nvPr/>
          </p:nvSpPr>
          <p:spPr>
            <a:xfrm>
              <a:off x="2761474" y="182586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4"/>
            <p:cNvSpPr/>
            <p:nvPr/>
          </p:nvSpPr>
          <p:spPr>
            <a:xfrm>
              <a:off x="2761705" y="182576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4"/>
            <p:cNvSpPr/>
            <p:nvPr/>
          </p:nvSpPr>
          <p:spPr>
            <a:xfrm>
              <a:off x="2760945" y="1826149"/>
              <a:ext cx="68" cy="54"/>
            </a:xfrm>
            <a:custGeom>
              <a:rect b="b" l="l" r="r" t="t"/>
              <a:pathLst>
                <a:path extrusionOk="0" h="4" w="5">
                  <a:moveTo>
                    <a:pt x="4"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4"/>
            <p:cNvSpPr/>
            <p:nvPr/>
          </p:nvSpPr>
          <p:spPr>
            <a:xfrm>
              <a:off x="2704530" y="1833793"/>
              <a:ext cx="54" cy="68"/>
            </a:xfrm>
            <a:custGeom>
              <a:rect b="b" l="l" r="r" t="t"/>
              <a:pathLst>
                <a:path extrusionOk="0" h="5" w="4">
                  <a:moveTo>
                    <a:pt x="4"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4"/>
            <p:cNvSpPr/>
            <p:nvPr/>
          </p:nvSpPr>
          <p:spPr>
            <a:xfrm>
              <a:off x="2712894" y="1827004"/>
              <a:ext cx="4766" cy="1724"/>
            </a:xfrm>
            <a:custGeom>
              <a:rect b="b" l="l" r="r" t="t"/>
              <a:pathLst>
                <a:path extrusionOk="0" h="127" w="351">
                  <a:moveTo>
                    <a:pt x="1" y="0"/>
                  </a:moveTo>
                  <a:cubicBezTo>
                    <a:pt x="102" y="4"/>
                    <a:pt x="214" y="56"/>
                    <a:pt x="351" y="126"/>
                  </a:cubicBezTo>
                  <a:cubicBezTo>
                    <a:pt x="214" y="56"/>
                    <a:pt x="102"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4"/>
            <p:cNvSpPr/>
            <p:nvPr/>
          </p:nvSpPr>
          <p:spPr>
            <a:xfrm>
              <a:off x="2719126" y="1828946"/>
              <a:ext cx="964" cy="163"/>
            </a:xfrm>
            <a:custGeom>
              <a:rect b="b" l="l" r="r" t="t"/>
              <a:pathLst>
                <a:path extrusionOk="0" h="12" w="71">
                  <a:moveTo>
                    <a:pt x="70" y="1"/>
                  </a:moveTo>
                  <a:cubicBezTo>
                    <a:pt x="46" y="4"/>
                    <a:pt x="25" y="8"/>
                    <a:pt x="0" y="11"/>
                  </a:cubicBezTo>
                  <a:cubicBezTo>
                    <a:pt x="25" y="8"/>
                    <a:pt x="46" y="4"/>
                    <a:pt x="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4"/>
            <p:cNvSpPr/>
            <p:nvPr/>
          </p:nvSpPr>
          <p:spPr>
            <a:xfrm>
              <a:off x="2724204" y="1829570"/>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54"/>
            <p:cNvSpPr/>
            <p:nvPr/>
          </p:nvSpPr>
          <p:spPr>
            <a:xfrm>
              <a:off x="2722208" y="182885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4"/>
            <p:cNvSpPr/>
            <p:nvPr/>
          </p:nvSpPr>
          <p:spPr>
            <a:xfrm>
              <a:off x="2724679" y="1829855"/>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4"/>
            <p:cNvSpPr/>
            <p:nvPr/>
          </p:nvSpPr>
          <p:spPr>
            <a:xfrm>
              <a:off x="2720593" y="1828905"/>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4"/>
            <p:cNvSpPr/>
            <p:nvPr/>
          </p:nvSpPr>
          <p:spPr>
            <a:xfrm>
              <a:off x="2720077" y="1828905"/>
              <a:ext cx="489" cy="54"/>
            </a:xfrm>
            <a:custGeom>
              <a:rect b="b" l="l" r="r" t="t"/>
              <a:pathLst>
                <a:path extrusionOk="0" h="4" w="36">
                  <a:moveTo>
                    <a:pt x="0" y="4"/>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4"/>
            <p:cNvSpPr/>
            <p:nvPr/>
          </p:nvSpPr>
          <p:spPr>
            <a:xfrm>
              <a:off x="2722588" y="182894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4"/>
            <p:cNvSpPr/>
            <p:nvPr/>
          </p:nvSpPr>
          <p:spPr>
            <a:xfrm>
              <a:off x="2723349" y="1829190"/>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4"/>
            <p:cNvSpPr/>
            <p:nvPr/>
          </p:nvSpPr>
          <p:spPr>
            <a:xfrm>
              <a:off x="2722969" y="182904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4"/>
            <p:cNvSpPr/>
            <p:nvPr/>
          </p:nvSpPr>
          <p:spPr>
            <a:xfrm>
              <a:off x="2723783" y="1829380"/>
              <a:ext cx="204" cy="109"/>
            </a:xfrm>
            <a:custGeom>
              <a:rect b="b" l="l" r="r" t="t"/>
              <a:pathLst>
                <a:path extrusionOk="0" h="8" w="15">
                  <a:moveTo>
                    <a:pt x="0" y="0"/>
                  </a:moveTo>
                  <a:lnTo>
                    <a:pt x="1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4"/>
            <p:cNvSpPr/>
            <p:nvPr/>
          </p:nvSpPr>
          <p:spPr>
            <a:xfrm>
              <a:off x="2720878" y="182885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4"/>
            <p:cNvSpPr/>
            <p:nvPr/>
          </p:nvSpPr>
          <p:spPr>
            <a:xfrm>
              <a:off x="2721217" y="182881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4"/>
            <p:cNvSpPr/>
            <p:nvPr/>
          </p:nvSpPr>
          <p:spPr>
            <a:xfrm>
              <a:off x="2721882" y="1828810"/>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4"/>
            <p:cNvSpPr/>
            <p:nvPr/>
          </p:nvSpPr>
          <p:spPr>
            <a:xfrm>
              <a:off x="2725155" y="1830181"/>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4"/>
            <p:cNvSpPr/>
            <p:nvPr/>
          </p:nvSpPr>
          <p:spPr>
            <a:xfrm>
              <a:off x="2721543" y="18288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4"/>
            <p:cNvSpPr/>
            <p:nvPr/>
          </p:nvSpPr>
          <p:spPr>
            <a:xfrm>
              <a:off x="2725630" y="183061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4"/>
            <p:cNvSpPr/>
            <p:nvPr/>
          </p:nvSpPr>
          <p:spPr>
            <a:xfrm>
              <a:off x="2704530" y="183388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4"/>
            <p:cNvSpPr/>
            <p:nvPr/>
          </p:nvSpPr>
          <p:spPr>
            <a:xfrm>
              <a:off x="2801976" y="187140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54"/>
            <p:cNvSpPr/>
            <p:nvPr/>
          </p:nvSpPr>
          <p:spPr>
            <a:xfrm>
              <a:off x="2821894" y="1866270"/>
              <a:ext cx="815" cy="339"/>
            </a:xfrm>
            <a:custGeom>
              <a:rect b="b" l="l" r="r" t="t"/>
              <a:pathLst>
                <a:path extrusionOk="0" h="25" w="60">
                  <a:moveTo>
                    <a:pt x="60" y="25"/>
                  </a:moveTo>
                  <a:cubicBezTo>
                    <a:pt x="42" y="11"/>
                    <a:pt x="21" y="0"/>
                    <a:pt x="0" y="0"/>
                  </a:cubicBezTo>
                  <a:cubicBezTo>
                    <a:pt x="21" y="0"/>
                    <a:pt x="42" y="11"/>
                    <a:pt x="6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54"/>
            <p:cNvSpPr/>
            <p:nvPr/>
          </p:nvSpPr>
          <p:spPr>
            <a:xfrm>
              <a:off x="2797414" y="1872774"/>
              <a:ext cx="434" cy="299"/>
            </a:xfrm>
            <a:custGeom>
              <a:rect b="b" l="l" r="r" t="t"/>
              <a:pathLst>
                <a:path extrusionOk="0" h="22" w="32">
                  <a:moveTo>
                    <a:pt x="32" y="1"/>
                  </a:moveTo>
                  <a:cubicBezTo>
                    <a:pt x="21" y="8"/>
                    <a:pt x="11" y="15"/>
                    <a:pt x="0" y="22"/>
                  </a:cubicBezTo>
                  <a:cubicBezTo>
                    <a:pt x="11" y="18"/>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54"/>
            <p:cNvSpPr/>
            <p:nvPr/>
          </p:nvSpPr>
          <p:spPr>
            <a:xfrm>
              <a:off x="2804108" y="1870452"/>
              <a:ext cx="1874" cy="1100"/>
            </a:xfrm>
            <a:custGeom>
              <a:rect b="b" l="l" r="r" t="t"/>
              <a:pathLst>
                <a:path extrusionOk="0" h="81" w="138">
                  <a:moveTo>
                    <a:pt x="1" y="81"/>
                  </a:moveTo>
                  <a:cubicBezTo>
                    <a:pt x="29" y="32"/>
                    <a:pt x="81" y="0"/>
                    <a:pt x="137" y="0"/>
                  </a:cubicBezTo>
                  <a:cubicBezTo>
                    <a:pt x="81" y="0"/>
                    <a:pt x="29"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54"/>
            <p:cNvSpPr/>
            <p:nvPr/>
          </p:nvSpPr>
          <p:spPr>
            <a:xfrm>
              <a:off x="2837902" y="1879617"/>
              <a:ext cx="353" cy="109"/>
            </a:xfrm>
            <a:custGeom>
              <a:rect b="b" l="l" r="r" t="t"/>
              <a:pathLst>
                <a:path extrusionOk="0" h="8" w="26">
                  <a:moveTo>
                    <a:pt x="1" y="1"/>
                  </a:moveTo>
                  <a:cubicBezTo>
                    <a:pt x="8" y="4"/>
                    <a:pt x="18" y="4"/>
                    <a:pt x="25" y="8"/>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4"/>
            <p:cNvSpPr/>
            <p:nvPr/>
          </p:nvSpPr>
          <p:spPr>
            <a:xfrm>
              <a:off x="2822750" y="1866596"/>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54"/>
            <p:cNvSpPr/>
            <p:nvPr/>
          </p:nvSpPr>
          <p:spPr>
            <a:xfrm>
              <a:off x="2838282" y="1879712"/>
              <a:ext cx="353" cy="204"/>
            </a:xfrm>
            <a:custGeom>
              <a:rect b="b" l="l" r="r" t="t"/>
              <a:pathLst>
                <a:path extrusionOk="0" h="15" w="26">
                  <a:moveTo>
                    <a:pt x="25" y="15"/>
                  </a:moveTo>
                  <a:cubicBezTo>
                    <a:pt x="18" y="8"/>
                    <a:pt x="8" y="4"/>
                    <a:pt x="1" y="1"/>
                  </a:cubicBezTo>
                  <a:cubicBezTo>
                    <a:pt x="8" y="4"/>
                    <a:pt x="18" y="8"/>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4"/>
            <p:cNvSpPr/>
            <p:nvPr/>
          </p:nvSpPr>
          <p:spPr>
            <a:xfrm>
              <a:off x="2796939" y="1873113"/>
              <a:ext cx="434" cy="244"/>
            </a:xfrm>
            <a:custGeom>
              <a:rect b="b" l="l" r="r" t="t"/>
              <a:pathLst>
                <a:path extrusionOk="0" h="18" w="32">
                  <a:moveTo>
                    <a:pt x="32" y="0"/>
                  </a:moveTo>
                  <a:lnTo>
                    <a:pt x="7" y="14"/>
                  </a:lnTo>
                  <a:lnTo>
                    <a:pt x="0" y="18"/>
                  </a:lnTo>
                  <a:cubicBezTo>
                    <a:pt x="11" y="14"/>
                    <a:pt x="21"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4"/>
            <p:cNvSpPr/>
            <p:nvPr/>
          </p:nvSpPr>
          <p:spPr>
            <a:xfrm>
              <a:off x="2797889" y="1872543"/>
              <a:ext cx="299" cy="244"/>
            </a:xfrm>
            <a:custGeom>
              <a:rect b="b" l="l" r="r" t="t"/>
              <a:pathLst>
                <a:path extrusionOk="0" h="18" w="22">
                  <a:moveTo>
                    <a:pt x="21" y="0"/>
                  </a:moveTo>
                  <a:cubicBezTo>
                    <a:pt x="14" y="4"/>
                    <a:pt x="7" y="11"/>
                    <a:pt x="0" y="18"/>
                  </a:cubicBezTo>
                  <a:cubicBezTo>
                    <a:pt x="7" y="11"/>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54"/>
            <p:cNvSpPr/>
            <p:nvPr/>
          </p:nvSpPr>
          <p:spPr>
            <a:xfrm>
              <a:off x="2838662" y="1879956"/>
              <a:ext cx="828" cy="720"/>
            </a:xfrm>
            <a:custGeom>
              <a:rect b="b" l="l" r="r" t="t"/>
              <a:pathLst>
                <a:path extrusionOk="0" h="53" w="61">
                  <a:moveTo>
                    <a:pt x="1" y="0"/>
                  </a:moveTo>
                  <a:cubicBezTo>
                    <a:pt x="22" y="14"/>
                    <a:pt x="43" y="32"/>
                    <a:pt x="60" y="53"/>
                  </a:cubicBezTo>
                  <a:cubicBezTo>
                    <a:pt x="43" y="32"/>
                    <a:pt x="22"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4"/>
            <p:cNvSpPr/>
            <p:nvPr/>
          </p:nvSpPr>
          <p:spPr>
            <a:xfrm>
              <a:off x="2796178" y="187368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4"/>
            <p:cNvSpPr/>
            <p:nvPr/>
          </p:nvSpPr>
          <p:spPr>
            <a:xfrm>
              <a:off x="2795798" y="187377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4"/>
            <p:cNvSpPr/>
            <p:nvPr/>
          </p:nvSpPr>
          <p:spPr>
            <a:xfrm>
              <a:off x="2795459" y="18737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4"/>
            <p:cNvSpPr/>
            <p:nvPr/>
          </p:nvSpPr>
          <p:spPr>
            <a:xfrm>
              <a:off x="2789661" y="1879671"/>
              <a:ext cx="3476" cy="3476"/>
            </a:xfrm>
            <a:custGeom>
              <a:rect b="b" l="l" r="r" t="t"/>
              <a:pathLst>
                <a:path extrusionOk="0" h="256" w="256">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4"/>
            <p:cNvSpPr/>
            <p:nvPr/>
          </p:nvSpPr>
          <p:spPr>
            <a:xfrm>
              <a:off x="2796559" y="1873399"/>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4"/>
            <p:cNvSpPr/>
            <p:nvPr/>
          </p:nvSpPr>
          <p:spPr>
            <a:xfrm>
              <a:off x="2794984" y="1873724"/>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4"/>
            <p:cNvSpPr/>
            <p:nvPr/>
          </p:nvSpPr>
          <p:spPr>
            <a:xfrm>
              <a:off x="2789661" y="1879671"/>
              <a:ext cx="54" cy="14"/>
            </a:xfrm>
            <a:custGeom>
              <a:rect b="b" l="l" r="r" t="t"/>
              <a:pathLst>
                <a:path extrusionOk="0" h="1" w="4">
                  <a:moveTo>
                    <a:pt x="4" y="0"/>
                  </a:moveTo>
                  <a:lnTo>
                    <a:pt x="4" y="0"/>
                  </a:ln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4"/>
            <p:cNvSpPr/>
            <p:nvPr/>
          </p:nvSpPr>
          <p:spPr>
            <a:xfrm>
              <a:off x="2796980" y="1873303"/>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4"/>
            <p:cNvSpPr/>
            <p:nvPr/>
          </p:nvSpPr>
          <p:spPr>
            <a:xfrm>
              <a:off x="2959964" y="1971102"/>
              <a:ext cx="4345" cy="3082"/>
            </a:xfrm>
            <a:custGeom>
              <a:rect b="b" l="l" r="r" t="t"/>
              <a:pathLst>
                <a:path extrusionOk="0" h="227" w="32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4"/>
            <p:cNvSpPr/>
            <p:nvPr/>
          </p:nvSpPr>
          <p:spPr>
            <a:xfrm>
              <a:off x="2945287" y="1972446"/>
              <a:ext cx="34378" cy="30916"/>
            </a:xfrm>
            <a:custGeom>
              <a:rect b="b" l="l" r="r" t="t"/>
              <a:pathLst>
                <a:path extrusionOk="0" h="2277" w="2532">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4"/>
            <p:cNvSpPr/>
            <p:nvPr/>
          </p:nvSpPr>
          <p:spPr>
            <a:xfrm>
              <a:off x="2934927" y="1945305"/>
              <a:ext cx="6191" cy="6463"/>
            </a:xfrm>
            <a:custGeom>
              <a:rect b="b" l="l" r="r" t="t"/>
              <a:pathLst>
                <a:path extrusionOk="0" h="476" w="456">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4"/>
            <p:cNvSpPr/>
            <p:nvPr/>
          </p:nvSpPr>
          <p:spPr>
            <a:xfrm>
              <a:off x="2944567" y="1938516"/>
              <a:ext cx="27875" cy="31432"/>
            </a:xfrm>
            <a:custGeom>
              <a:rect b="b" l="l" r="r" t="t"/>
              <a:pathLst>
                <a:path extrusionOk="0" h="2315" w="2053">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4"/>
            <p:cNvSpPr/>
            <p:nvPr/>
          </p:nvSpPr>
          <p:spPr>
            <a:xfrm>
              <a:off x="2944187" y="1956588"/>
              <a:ext cx="15030" cy="20258"/>
            </a:xfrm>
            <a:custGeom>
              <a:rect b="b" l="l" r="r" t="t"/>
              <a:pathLst>
                <a:path extrusionOk="0" h="1492" w="1107">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54"/>
            <p:cNvSpPr/>
            <p:nvPr/>
          </p:nvSpPr>
          <p:spPr>
            <a:xfrm>
              <a:off x="2930066" y="1906039"/>
              <a:ext cx="18126" cy="34270"/>
            </a:xfrm>
            <a:custGeom>
              <a:rect b="b" l="l" r="r" t="t"/>
              <a:pathLst>
                <a:path extrusionOk="0" h="2524" w="1335">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4"/>
            <p:cNvSpPr/>
            <p:nvPr/>
          </p:nvSpPr>
          <p:spPr>
            <a:xfrm>
              <a:off x="2911587" y="1962426"/>
              <a:ext cx="15410" cy="19171"/>
            </a:xfrm>
            <a:custGeom>
              <a:rect b="b" l="l" r="r" t="t"/>
              <a:pathLst>
                <a:path extrusionOk="0" h="1412" w="1135">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4"/>
            <p:cNvSpPr/>
            <p:nvPr/>
          </p:nvSpPr>
          <p:spPr>
            <a:xfrm>
              <a:off x="3088163" y="2067136"/>
              <a:ext cx="69218" cy="57636"/>
            </a:xfrm>
            <a:custGeom>
              <a:rect b="b" l="l" r="r" t="t"/>
              <a:pathLst>
                <a:path extrusionOk="0" h="4245" w="5098">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4"/>
            <p:cNvSpPr/>
            <p:nvPr/>
          </p:nvSpPr>
          <p:spPr>
            <a:xfrm>
              <a:off x="2639603" y="1973302"/>
              <a:ext cx="14229" cy="26680"/>
            </a:xfrm>
            <a:custGeom>
              <a:rect b="b" l="l" r="r" t="t"/>
              <a:pathLst>
                <a:path extrusionOk="0" h="1965" w="1048">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54"/>
            <p:cNvSpPr/>
            <p:nvPr/>
          </p:nvSpPr>
          <p:spPr>
            <a:xfrm>
              <a:off x="2363531" y="2134820"/>
              <a:ext cx="53061" cy="102877"/>
            </a:xfrm>
            <a:custGeom>
              <a:rect b="b" l="l" r="r" t="t"/>
              <a:pathLst>
                <a:path extrusionOk="0" h="7577" w="3908">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54"/>
            <p:cNvSpPr/>
            <p:nvPr/>
          </p:nvSpPr>
          <p:spPr>
            <a:xfrm>
              <a:off x="2441765" y="1949718"/>
              <a:ext cx="5621" cy="1466"/>
            </a:xfrm>
            <a:custGeom>
              <a:rect b="b" l="l" r="r" t="t"/>
              <a:pathLst>
                <a:path extrusionOk="0" h="108" w="414">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4"/>
            <p:cNvSpPr/>
            <p:nvPr/>
          </p:nvSpPr>
          <p:spPr>
            <a:xfrm>
              <a:off x="2361345" y="1900730"/>
              <a:ext cx="77012" cy="46109"/>
            </a:xfrm>
            <a:custGeom>
              <a:rect b="b" l="l" r="r" t="t"/>
              <a:pathLst>
                <a:path extrusionOk="0" h="3396" w="5672">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4"/>
            <p:cNvSpPr/>
            <p:nvPr/>
          </p:nvSpPr>
          <p:spPr>
            <a:xfrm>
              <a:off x="2379743" y="1913221"/>
              <a:ext cx="5146" cy="1018"/>
            </a:xfrm>
            <a:custGeom>
              <a:rect b="b" l="l" r="r" t="t"/>
              <a:pathLst>
                <a:path extrusionOk="0" h="75" w="379">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54"/>
            <p:cNvSpPr/>
            <p:nvPr/>
          </p:nvSpPr>
          <p:spPr>
            <a:xfrm>
              <a:off x="2364237" y="1918829"/>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54"/>
            <p:cNvSpPr/>
            <p:nvPr/>
          </p:nvSpPr>
          <p:spPr>
            <a:xfrm>
              <a:off x="2364713" y="19185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54"/>
            <p:cNvSpPr/>
            <p:nvPr/>
          </p:nvSpPr>
          <p:spPr>
            <a:xfrm>
              <a:off x="2364102" y="1918978"/>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54"/>
            <p:cNvSpPr/>
            <p:nvPr/>
          </p:nvSpPr>
          <p:spPr>
            <a:xfrm>
              <a:off x="2364672" y="1918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4"/>
            <p:cNvSpPr/>
            <p:nvPr/>
          </p:nvSpPr>
          <p:spPr>
            <a:xfrm>
              <a:off x="2364523" y="19186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4"/>
            <p:cNvSpPr/>
            <p:nvPr/>
          </p:nvSpPr>
          <p:spPr>
            <a:xfrm>
              <a:off x="2364387" y="1918734"/>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4"/>
            <p:cNvSpPr/>
            <p:nvPr/>
          </p:nvSpPr>
          <p:spPr>
            <a:xfrm>
              <a:off x="2363857" y="19190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4"/>
            <p:cNvSpPr/>
            <p:nvPr/>
          </p:nvSpPr>
          <p:spPr>
            <a:xfrm>
              <a:off x="2363341" y="1919358"/>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4"/>
            <p:cNvSpPr/>
            <p:nvPr/>
          </p:nvSpPr>
          <p:spPr>
            <a:xfrm>
              <a:off x="2362242" y="1919508"/>
              <a:ext cx="1018" cy="530"/>
            </a:xfrm>
            <a:custGeom>
              <a:rect b="b" l="l" r="r" t="t"/>
              <a:pathLst>
                <a:path extrusionOk="0" h="39" w="75">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4"/>
            <p:cNvSpPr/>
            <p:nvPr/>
          </p:nvSpPr>
          <p:spPr>
            <a:xfrm>
              <a:off x="2363626" y="1919209"/>
              <a:ext cx="149" cy="68"/>
            </a:xfrm>
            <a:custGeom>
              <a:rect b="b" l="l" r="r" t="t"/>
              <a:pathLst>
                <a:path extrusionOk="0" h="5" w="11">
                  <a:moveTo>
                    <a:pt x="0" y="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4"/>
            <p:cNvSpPr/>
            <p:nvPr/>
          </p:nvSpPr>
          <p:spPr>
            <a:xfrm>
              <a:off x="2361766" y="1920024"/>
              <a:ext cx="394" cy="204"/>
            </a:xfrm>
            <a:custGeom>
              <a:rect b="b" l="l" r="r" t="t"/>
              <a:pathLst>
                <a:path extrusionOk="0" h="15" w="29">
                  <a:moveTo>
                    <a:pt x="1" y="1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4"/>
            <p:cNvSpPr/>
            <p:nvPr/>
          </p:nvSpPr>
          <p:spPr>
            <a:xfrm>
              <a:off x="2423463" y="1902672"/>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54"/>
            <p:cNvSpPr/>
            <p:nvPr/>
          </p:nvSpPr>
          <p:spPr>
            <a:xfrm>
              <a:off x="2367333" y="1912040"/>
              <a:ext cx="1100" cy="244"/>
            </a:xfrm>
            <a:custGeom>
              <a:rect b="b" l="l" r="r" t="t"/>
              <a:pathLst>
                <a:path extrusionOk="0" h="18" w="81">
                  <a:moveTo>
                    <a:pt x="81" y="18"/>
                  </a:moveTo>
                  <a:cubicBezTo>
                    <a:pt x="56" y="7"/>
                    <a:pt x="28" y="0"/>
                    <a:pt x="0" y="0"/>
                  </a:cubicBezTo>
                  <a:cubicBezTo>
                    <a:pt x="28" y="0"/>
                    <a:pt x="56" y="7"/>
                    <a:pt x="8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4"/>
            <p:cNvSpPr/>
            <p:nvPr/>
          </p:nvSpPr>
          <p:spPr>
            <a:xfrm>
              <a:off x="2364618" y="191859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4"/>
            <p:cNvSpPr/>
            <p:nvPr/>
          </p:nvSpPr>
          <p:spPr>
            <a:xfrm>
              <a:off x="2364767" y="19184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4"/>
            <p:cNvSpPr/>
            <p:nvPr/>
          </p:nvSpPr>
          <p:spPr>
            <a:xfrm>
              <a:off x="2414298" y="1903201"/>
              <a:ext cx="3286" cy="54"/>
            </a:xfrm>
            <a:custGeom>
              <a:rect b="b" l="l" r="r" t="t"/>
              <a:pathLst>
                <a:path extrusionOk="0" h="4" w="242">
                  <a:moveTo>
                    <a:pt x="0" y="4"/>
                  </a:moveTo>
                  <a:cubicBezTo>
                    <a:pt x="81" y="4"/>
                    <a:pt x="161" y="4"/>
                    <a:pt x="242" y="0"/>
                  </a:cubicBezTo>
                  <a:cubicBezTo>
                    <a:pt x="161" y="4"/>
                    <a:pt x="8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4"/>
            <p:cNvSpPr/>
            <p:nvPr/>
          </p:nvSpPr>
          <p:spPr>
            <a:xfrm>
              <a:off x="2373131" y="1912746"/>
              <a:ext cx="1779" cy="109"/>
            </a:xfrm>
            <a:custGeom>
              <a:rect b="b" l="l" r="r" t="t"/>
              <a:pathLst>
                <a:path extrusionOk="0" h="8" w="131">
                  <a:moveTo>
                    <a:pt x="1" y="8"/>
                  </a:moveTo>
                  <a:cubicBezTo>
                    <a:pt x="43" y="4"/>
                    <a:pt x="88" y="1"/>
                    <a:pt x="130" y="4"/>
                  </a:cubicBezTo>
                  <a:cubicBezTo>
                    <a:pt x="88" y="1"/>
                    <a:pt x="43"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4"/>
            <p:cNvSpPr/>
            <p:nvPr/>
          </p:nvSpPr>
          <p:spPr>
            <a:xfrm>
              <a:off x="2437773" y="1917172"/>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54"/>
            <p:cNvSpPr/>
            <p:nvPr/>
          </p:nvSpPr>
          <p:spPr>
            <a:xfrm>
              <a:off x="2437203" y="1916032"/>
              <a:ext cx="448" cy="774"/>
            </a:xfrm>
            <a:custGeom>
              <a:rect b="b" l="l" r="r" t="t"/>
              <a:pathLst>
                <a:path extrusionOk="0" h="57" w="33">
                  <a:moveTo>
                    <a:pt x="1" y="0"/>
                  </a:moveTo>
                  <a:lnTo>
                    <a:pt x="32"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54"/>
            <p:cNvSpPr/>
            <p:nvPr/>
          </p:nvSpPr>
          <p:spPr>
            <a:xfrm>
              <a:off x="2436062" y="1913656"/>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54"/>
            <p:cNvSpPr/>
            <p:nvPr/>
          </p:nvSpPr>
          <p:spPr>
            <a:xfrm>
              <a:off x="2436687" y="1914932"/>
              <a:ext cx="394" cy="733"/>
            </a:xfrm>
            <a:custGeom>
              <a:rect b="b" l="l" r="r" t="t"/>
              <a:pathLst>
                <a:path extrusionOk="0" h="54" w="29">
                  <a:moveTo>
                    <a:pt x="0" y="1"/>
                  </a:moveTo>
                  <a:lnTo>
                    <a:pt x="28"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54"/>
            <p:cNvSpPr/>
            <p:nvPr/>
          </p:nvSpPr>
          <p:spPr>
            <a:xfrm>
              <a:off x="2429885" y="1900825"/>
              <a:ext cx="6096" cy="12600"/>
            </a:xfrm>
            <a:custGeom>
              <a:rect b="b" l="l" r="r" t="t"/>
              <a:pathLst>
                <a:path extrusionOk="0" h="928" w="449">
                  <a:moveTo>
                    <a:pt x="1" y="0"/>
                  </a:moveTo>
                  <a:lnTo>
                    <a:pt x="1" y="0"/>
                  </a:lnTo>
                  <a:cubicBezTo>
                    <a:pt x="123" y="259"/>
                    <a:pt x="288" y="595"/>
                    <a:pt x="449" y="928"/>
                  </a:cubicBezTo>
                  <a:cubicBezTo>
                    <a:pt x="288" y="595"/>
                    <a:pt x="123" y="25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54"/>
            <p:cNvSpPr/>
            <p:nvPr/>
          </p:nvSpPr>
          <p:spPr>
            <a:xfrm>
              <a:off x="3053662" y="2325828"/>
              <a:ext cx="6762" cy="1426"/>
            </a:xfrm>
            <a:custGeom>
              <a:rect b="b" l="l" r="r" t="t"/>
              <a:pathLst>
                <a:path extrusionOk="0" h="105" w="498">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54"/>
            <p:cNvSpPr/>
            <p:nvPr/>
          </p:nvSpPr>
          <p:spPr>
            <a:xfrm>
              <a:off x="2878838" y="2126931"/>
              <a:ext cx="301597" cy="226799"/>
            </a:xfrm>
            <a:custGeom>
              <a:rect b="b" l="l" r="r" t="t"/>
              <a:pathLst>
                <a:path extrusionOk="0" h="16704" w="22213">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54"/>
            <p:cNvSpPr/>
            <p:nvPr/>
          </p:nvSpPr>
          <p:spPr>
            <a:xfrm>
              <a:off x="3006548" y="2132321"/>
              <a:ext cx="7861" cy="1765"/>
            </a:xfrm>
            <a:custGeom>
              <a:rect b="b" l="l" r="r" t="t"/>
              <a:pathLst>
                <a:path extrusionOk="0" h="130" w="579">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54"/>
            <p:cNvSpPr/>
            <p:nvPr/>
          </p:nvSpPr>
          <p:spPr>
            <a:xfrm>
              <a:off x="3116594" y="2348014"/>
              <a:ext cx="679" cy="1344"/>
            </a:xfrm>
            <a:custGeom>
              <a:rect b="b" l="l" r="r" t="t"/>
              <a:pathLst>
                <a:path extrusionOk="0" h="99" w="5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54"/>
            <p:cNvSpPr/>
            <p:nvPr/>
          </p:nvSpPr>
          <p:spPr>
            <a:xfrm>
              <a:off x="3114883" y="2370254"/>
              <a:ext cx="25675" cy="24575"/>
            </a:xfrm>
            <a:custGeom>
              <a:rect b="b" l="l" r="r" t="t"/>
              <a:pathLst>
                <a:path extrusionOk="0" h="1810" w="1891">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54"/>
            <p:cNvSpPr/>
            <p:nvPr/>
          </p:nvSpPr>
          <p:spPr>
            <a:xfrm>
              <a:off x="3286190" y="2425120"/>
              <a:ext cx="2770" cy="2322"/>
            </a:xfrm>
            <a:custGeom>
              <a:rect b="b" l="l" r="r" t="t"/>
              <a:pathLst>
                <a:path extrusionOk="0" h="171" w="204">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4"/>
            <p:cNvSpPr/>
            <p:nvPr/>
          </p:nvSpPr>
          <p:spPr>
            <a:xfrm>
              <a:off x="3278682" y="2370688"/>
              <a:ext cx="55858" cy="52287"/>
            </a:xfrm>
            <a:custGeom>
              <a:rect b="b" l="l" r="r" t="t"/>
              <a:pathLst>
                <a:path extrusionOk="0" h="3851" w="4114">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54"/>
            <p:cNvSpPr/>
            <p:nvPr/>
          </p:nvSpPr>
          <p:spPr>
            <a:xfrm>
              <a:off x="3327113" y="2318822"/>
              <a:ext cx="40271" cy="57243"/>
            </a:xfrm>
            <a:custGeom>
              <a:rect b="b" l="l" r="r" t="t"/>
              <a:pathLst>
                <a:path extrusionOk="0" h="4216" w="2966">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4"/>
            <p:cNvSpPr/>
            <p:nvPr/>
          </p:nvSpPr>
          <p:spPr>
            <a:xfrm>
              <a:off x="2437868" y="1704617"/>
              <a:ext cx="103542" cy="63855"/>
            </a:xfrm>
            <a:custGeom>
              <a:rect b="b" l="l" r="r" t="t"/>
              <a:pathLst>
                <a:path extrusionOk="0" h="4703" w="7626">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54"/>
            <p:cNvSpPr/>
            <p:nvPr/>
          </p:nvSpPr>
          <p:spPr>
            <a:xfrm>
              <a:off x="2461928" y="1715967"/>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4"/>
            <p:cNvSpPr/>
            <p:nvPr/>
          </p:nvSpPr>
          <p:spPr>
            <a:xfrm>
              <a:off x="2465159" y="1716823"/>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4"/>
            <p:cNvSpPr/>
            <p:nvPr/>
          </p:nvSpPr>
          <p:spPr>
            <a:xfrm>
              <a:off x="2462498" y="1716157"/>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54"/>
            <p:cNvSpPr/>
            <p:nvPr/>
          </p:nvSpPr>
          <p:spPr>
            <a:xfrm>
              <a:off x="2463733" y="171653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4"/>
            <p:cNvSpPr/>
            <p:nvPr/>
          </p:nvSpPr>
          <p:spPr>
            <a:xfrm>
              <a:off x="2463109" y="1716388"/>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4"/>
            <p:cNvSpPr/>
            <p:nvPr/>
          </p:nvSpPr>
          <p:spPr>
            <a:xfrm>
              <a:off x="2464399" y="1716728"/>
              <a:ext cx="299" cy="54"/>
            </a:xfrm>
            <a:custGeom>
              <a:rect b="b" l="l" r="r" t="t"/>
              <a:pathLst>
                <a:path extrusionOk="0" h="4" w="22">
                  <a:moveTo>
                    <a:pt x="2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54"/>
            <p:cNvSpPr/>
            <p:nvPr/>
          </p:nvSpPr>
          <p:spPr>
            <a:xfrm>
              <a:off x="2541071" y="1746150"/>
              <a:ext cx="394" cy="3530"/>
            </a:xfrm>
            <a:custGeom>
              <a:rect b="b" l="l" r="r" t="t"/>
              <a:pathLst>
                <a:path extrusionOk="0" h="260" w="29">
                  <a:moveTo>
                    <a:pt x="0" y="0"/>
                  </a:moveTo>
                  <a:lnTo>
                    <a:pt x="28" y="259"/>
                  </a:lnTo>
                  <a:lnTo>
                    <a:pt x="28" y="25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54"/>
            <p:cNvSpPr/>
            <p:nvPr/>
          </p:nvSpPr>
          <p:spPr>
            <a:xfrm>
              <a:off x="2465919" y="1716959"/>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4"/>
            <p:cNvSpPr/>
            <p:nvPr/>
          </p:nvSpPr>
          <p:spPr>
            <a:xfrm>
              <a:off x="2373470" y="1729138"/>
              <a:ext cx="143134" cy="121505"/>
            </a:xfrm>
            <a:custGeom>
              <a:rect b="b" l="l" r="r" t="t"/>
              <a:pathLst>
                <a:path extrusionOk="0" h="8949" w="10542">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4"/>
            <p:cNvSpPr/>
            <p:nvPr/>
          </p:nvSpPr>
          <p:spPr>
            <a:xfrm>
              <a:off x="2377313" y="1749667"/>
              <a:ext cx="299" cy="584"/>
            </a:xfrm>
            <a:custGeom>
              <a:rect b="b" l="l" r="r" t="t"/>
              <a:pathLst>
                <a:path extrusionOk="0" h="43" w="22">
                  <a:moveTo>
                    <a:pt x="1" y="0"/>
                  </a:moveTo>
                  <a:cubicBezTo>
                    <a:pt x="11" y="14"/>
                    <a:pt x="18" y="32"/>
                    <a:pt x="22" y="43"/>
                  </a:cubicBezTo>
                  <a:cubicBezTo>
                    <a:pt x="18" y="32"/>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4"/>
            <p:cNvSpPr/>
            <p:nvPr/>
          </p:nvSpPr>
          <p:spPr>
            <a:xfrm>
              <a:off x="2378073" y="1751907"/>
              <a:ext cx="14" cy="204"/>
            </a:xfrm>
            <a:custGeom>
              <a:rect b="b" l="l" r="r" t="t"/>
              <a:pathLst>
                <a:path extrusionOk="0" h="15" w="1">
                  <a:moveTo>
                    <a:pt x="1" y="0"/>
                  </a:moveTo>
                  <a:cubicBezTo>
                    <a:pt x="1" y="4"/>
                    <a:pt x="1" y="11"/>
                    <a:pt x="1" y="14"/>
                  </a:cubicBezTo>
                  <a:cubicBezTo>
                    <a:pt x="1"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4"/>
            <p:cNvSpPr/>
            <p:nvPr/>
          </p:nvSpPr>
          <p:spPr>
            <a:xfrm>
              <a:off x="2377978" y="1751282"/>
              <a:ext cx="68" cy="353"/>
            </a:xfrm>
            <a:custGeom>
              <a:rect b="b" l="l" r="r" t="t"/>
              <a:pathLst>
                <a:path extrusionOk="0" h="26" w="5">
                  <a:moveTo>
                    <a:pt x="1" y="1"/>
                  </a:moveTo>
                  <a:cubicBezTo>
                    <a:pt x="1" y="8"/>
                    <a:pt x="4" y="18"/>
                    <a:pt x="4" y="25"/>
                  </a:cubicBezTo>
                  <a:cubicBezTo>
                    <a:pt x="4" y="18"/>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4"/>
            <p:cNvSpPr/>
            <p:nvPr/>
          </p:nvSpPr>
          <p:spPr>
            <a:xfrm>
              <a:off x="2373755" y="1729233"/>
              <a:ext cx="1629" cy="3761"/>
            </a:xfrm>
            <a:custGeom>
              <a:rect b="b" l="l" r="r" t="t"/>
              <a:pathLst>
                <a:path extrusionOk="0" h="277" w="12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54"/>
            <p:cNvSpPr/>
            <p:nvPr/>
          </p:nvSpPr>
          <p:spPr>
            <a:xfrm>
              <a:off x="2378032" y="175162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54"/>
            <p:cNvSpPr/>
            <p:nvPr/>
          </p:nvSpPr>
          <p:spPr>
            <a:xfrm>
              <a:off x="2374135" y="174438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54"/>
            <p:cNvSpPr/>
            <p:nvPr/>
          </p:nvSpPr>
          <p:spPr>
            <a:xfrm>
              <a:off x="2377842" y="1750862"/>
              <a:ext cx="149" cy="394"/>
            </a:xfrm>
            <a:custGeom>
              <a:rect b="b" l="l" r="r" t="t"/>
              <a:pathLst>
                <a:path extrusionOk="0" h="29" w="11">
                  <a:moveTo>
                    <a:pt x="0" y="0"/>
                  </a:moveTo>
                  <a:cubicBezTo>
                    <a:pt x="4" y="11"/>
                    <a:pt x="7" y="21"/>
                    <a:pt x="11" y="28"/>
                  </a:cubicBezTo>
                  <a:cubicBezTo>
                    <a:pt x="7"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54"/>
            <p:cNvSpPr/>
            <p:nvPr/>
          </p:nvSpPr>
          <p:spPr>
            <a:xfrm>
              <a:off x="2373470" y="1733034"/>
              <a:ext cx="244" cy="14"/>
            </a:xfrm>
            <a:custGeom>
              <a:rect b="b" l="l" r="r" t="t"/>
              <a:pathLst>
                <a:path extrusionOk="0" h="1" w="18">
                  <a:moveTo>
                    <a:pt x="18" y="0"/>
                  </a:moveTo>
                  <a:cubicBezTo>
                    <a:pt x="11" y="0"/>
                    <a:pt x="7" y="0"/>
                    <a:pt x="0" y="0"/>
                  </a:cubicBezTo>
                  <a:cubicBezTo>
                    <a:pt x="7" y="0"/>
                    <a:pt x="11"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54"/>
            <p:cNvSpPr/>
            <p:nvPr/>
          </p:nvSpPr>
          <p:spPr>
            <a:xfrm>
              <a:off x="2374135" y="1745485"/>
              <a:ext cx="2295" cy="2485"/>
            </a:xfrm>
            <a:custGeom>
              <a:rect b="b" l="l" r="r" t="t"/>
              <a:pathLst>
                <a:path extrusionOk="0" h="183" w="169">
                  <a:moveTo>
                    <a:pt x="168" y="182"/>
                  </a:moveTo>
                  <a:cubicBezTo>
                    <a:pt x="123" y="109"/>
                    <a:pt x="60" y="28"/>
                    <a:pt x="0" y="0"/>
                  </a:cubicBezTo>
                  <a:lnTo>
                    <a:pt x="0" y="0"/>
                  </a:lnTo>
                  <a:cubicBezTo>
                    <a:pt x="60" y="28"/>
                    <a:pt x="123" y="109"/>
                    <a:pt x="168" y="1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54"/>
            <p:cNvSpPr/>
            <p:nvPr/>
          </p:nvSpPr>
          <p:spPr>
            <a:xfrm>
              <a:off x="2377652" y="1750291"/>
              <a:ext cx="204" cy="530"/>
            </a:xfrm>
            <a:custGeom>
              <a:rect b="b" l="l" r="r" t="t"/>
              <a:pathLst>
                <a:path extrusionOk="0" h="39" w="15">
                  <a:moveTo>
                    <a:pt x="0" y="0"/>
                  </a:moveTo>
                  <a:cubicBezTo>
                    <a:pt x="4" y="14"/>
                    <a:pt x="11" y="28"/>
                    <a:pt x="14" y="39"/>
                  </a:cubicBezTo>
                  <a:cubicBezTo>
                    <a:pt x="11" y="28"/>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54"/>
            <p:cNvSpPr/>
            <p:nvPr/>
          </p:nvSpPr>
          <p:spPr>
            <a:xfrm>
              <a:off x="2376932" y="1748852"/>
              <a:ext cx="394" cy="774"/>
            </a:xfrm>
            <a:custGeom>
              <a:rect b="b" l="l" r="r" t="t"/>
              <a:pathLst>
                <a:path extrusionOk="0" h="57" w="29">
                  <a:moveTo>
                    <a:pt x="1" y="1"/>
                  </a:moveTo>
                  <a:cubicBezTo>
                    <a:pt x="11" y="22"/>
                    <a:pt x="22" y="39"/>
                    <a:pt x="29" y="57"/>
                  </a:cubicBezTo>
                  <a:cubicBezTo>
                    <a:pt x="22" y="39"/>
                    <a:pt x="11"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54"/>
            <p:cNvSpPr/>
            <p:nvPr/>
          </p:nvSpPr>
          <p:spPr>
            <a:xfrm>
              <a:off x="2374135" y="1742063"/>
              <a:ext cx="244" cy="2335"/>
            </a:xfrm>
            <a:custGeom>
              <a:rect b="b" l="l" r="r" t="t"/>
              <a:pathLst>
                <a:path extrusionOk="0" h="172" w="18">
                  <a:moveTo>
                    <a:pt x="18" y="0"/>
                  </a:moveTo>
                  <a:cubicBezTo>
                    <a:pt x="14" y="46"/>
                    <a:pt x="4" y="116"/>
                    <a:pt x="0" y="172"/>
                  </a:cubicBezTo>
                  <a:cubicBezTo>
                    <a:pt x="4" y="116"/>
                    <a:pt x="14" y="49"/>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4"/>
            <p:cNvSpPr/>
            <p:nvPr/>
          </p:nvSpPr>
          <p:spPr>
            <a:xfrm>
              <a:off x="2378073" y="1752138"/>
              <a:ext cx="14" cy="109"/>
            </a:xfrm>
            <a:custGeom>
              <a:rect b="b" l="l" r="r" t="t"/>
              <a:pathLst>
                <a:path extrusionOk="0" h="8" w="1">
                  <a:moveTo>
                    <a:pt x="1" y="1"/>
                  </a:moveTo>
                  <a:cubicBezTo>
                    <a:pt x="1" y="1"/>
                    <a:pt x="1" y="4"/>
                    <a:pt x="1" y="8"/>
                  </a:cubicBezTo>
                  <a:cubicBezTo>
                    <a:pt x="1" y="4"/>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54"/>
            <p:cNvSpPr/>
            <p:nvPr/>
          </p:nvSpPr>
          <p:spPr>
            <a:xfrm>
              <a:off x="2374135" y="17448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54"/>
            <p:cNvSpPr/>
            <p:nvPr/>
          </p:nvSpPr>
          <p:spPr>
            <a:xfrm>
              <a:off x="2402173" y="1806665"/>
              <a:ext cx="109" cy="190"/>
            </a:xfrm>
            <a:custGeom>
              <a:rect b="b" l="l" r="r" t="t"/>
              <a:pathLst>
                <a:path extrusionOk="0" h="14" w="8">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54"/>
            <p:cNvSpPr/>
            <p:nvPr/>
          </p:nvSpPr>
          <p:spPr>
            <a:xfrm>
              <a:off x="2402458" y="1807181"/>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54"/>
            <p:cNvSpPr/>
            <p:nvPr/>
          </p:nvSpPr>
          <p:spPr>
            <a:xfrm>
              <a:off x="2403218" y="1808186"/>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4"/>
            <p:cNvSpPr/>
            <p:nvPr/>
          </p:nvSpPr>
          <p:spPr>
            <a:xfrm>
              <a:off x="2403504" y="180856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54"/>
            <p:cNvSpPr/>
            <p:nvPr/>
          </p:nvSpPr>
          <p:spPr>
            <a:xfrm>
              <a:off x="2402132" y="1806421"/>
              <a:ext cx="14" cy="149"/>
            </a:xfrm>
            <a:custGeom>
              <a:rect b="b" l="l" r="r" t="t"/>
              <a:pathLst>
                <a:path extrusionOk="0" h="11" w="1">
                  <a:moveTo>
                    <a:pt x="0" y="11"/>
                  </a:moveTo>
                  <a:cubicBezTo>
                    <a:pt x="0" y="7"/>
                    <a:pt x="0" y="4"/>
                    <a:pt x="0" y="0"/>
                  </a:cubicBez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54"/>
            <p:cNvSpPr/>
            <p:nvPr/>
          </p:nvSpPr>
          <p:spPr>
            <a:xfrm>
              <a:off x="2403789" y="180889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4"/>
            <p:cNvSpPr/>
            <p:nvPr/>
          </p:nvSpPr>
          <p:spPr>
            <a:xfrm>
              <a:off x="2402078" y="1806136"/>
              <a:ext cx="14" cy="204"/>
            </a:xfrm>
            <a:custGeom>
              <a:rect b="b" l="l" r="r" t="t"/>
              <a:pathLst>
                <a:path extrusionOk="0" h="15" w="1">
                  <a:moveTo>
                    <a:pt x="1" y="14"/>
                  </a:moveTo>
                  <a:cubicBezTo>
                    <a:pt x="1" y="11"/>
                    <a:pt x="1" y="4"/>
                    <a:pt x="1" y="0"/>
                  </a:cubicBez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4"/>
            <p:cNvSpPr/>
            <p:nvPr/>
          </p:nvSpPr>
          <p:spPr>
            <a:xfrm>
              <a:off x="2404508" y="180965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54"/>
            <p:cNvSpPr/>
            <p:nvPr/>
          </p:nvSpPr>
          <p:spPr>
            <a:xfrm>
              <a:off x="2402703" y="1807520"/>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4"/>
            <p:cNvSpPr/>
            <p:nvPr/>
          </p:nvSpPr>
          <p:spPr>
            <a:xfrm>
              <a:off x="2402933" y="1807901"/>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4"/>
            <p:cNvSpPr/>
            <p:nvPr/>
          </p:nvSpPr>
          <p:spPr>
            <a:xfrm>
              <a:off x="2404128" y="180927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54"/>
            <p:cNvSpPr/>
            <p:nvPr/>
          </p:nvSpPr>
          <p:spPr>
            <a:xfrm>
              <a:off x="2378697" y="1753468"/>
              <a:ext cx="204" cy="299"/>
            </a:xfrm>
            <a:custGeom>
              <a:rect b="b" l="l" r="r" t="t"/>
              <a:pathLst>
                <a:path extrusionOk="0" h="22" w="15">
                  <a:moveTo>
                    <a:pt x="14"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4"/>
            <p:cNvSpPr/>
            <p:nvPr/>
          </p:nvSpPr>
          <p:spPr>
            <a:xfrm>
              <a:off x="2388487" y="1786652"/>
              <a:ext cx="6476" cy="3910"/>
            </a:xfrm>
            <a:custGeom>
              <a:rect b="b" l="l" r="r" t="t"/>
              <a:pathLst>
                <a:path extrusionOk="0" h="288" w="477">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54"/>
            <p:cNvSpPr/>
            <p:nvPr/>
          </p:nvSpPr>
          <p:spPr>
            <a:xfrm>
              <a:off x="2378032" y="17522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54"/>
            <p:cNvSpPr/>
            <p:nvPr/>
          </p:nvSpPr>
          <p:spPr>
            <a:xfrm>
              <a:off x="2402268" y="1806896"/>
              <a:ext cx="109" cy="204"/>
            </a:xfrm>
            <a:custGeom>
              <a:rect b="b" l="l" r="r" t="t"/>
              <a:pathLst>
                <a:path extrusionOk="0" h="15" w="8">
                  <a:moveTo>
                    <a:pt x="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54"/>
            <p:cNvSpPr/>
            <p:nvPr/>
          </p:nvSpPr>
          <p:spPr>
            <a:xfrm>
              <a:off x="2449043" y="1751187"/>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54"/>
            <p:cNvSpPr/>
            <p:nvPr/>
          </p:nvSpPr>
          <p:spPr>
            <a:xfrm>
              <a:off x="2452559" y="1750088"/>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54"/>
            <p:cNvSpPr/>
            <p:nvPr/>
          </p:nvSpPr>
          <p:spPr>
            <a:xfrm>
              <a:off x="2448418" y="175124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4"/>
            <p:cNvSpPr/>
            <p:nvPr/>
          </p:nvSpPr>
          <p:spPr>
            <a:xfrm>
              <a:off x="2451419" y="1750712"/>
              <a:ext cx="149" cy="54"/>
            </a:xfrm>
            <a:custGeom>
              <a:rect b="b" l="l" r="r" t="t"/>
              <a:pathLst>
                <a:path extrusionOk="0" h="4"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4"/>
            <p:cNvSpPr/>
            <p:nvPr/>
          </p:nvSpPr>
          <p:spPr>
            <a:xfrm>
              <a:off x="2451038" y="175080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54"/>
            <p:cNvSpPr/>
            <p:nvPr/>
          </p:nvSpPr>
          <p:spPr>
            <a:xfrm>
              <a:off x="2452179" y="1750332"/>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4"/>
            <p:cNvSpPr/>
            <p:nvPr/>
          </p:nvSpPr>
          <p:spPr>
            <a:xfrm>
              <a:off x="2447658" y="175128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4"/>
            <p:cNvSpPr/>
            <p:nvPr/>
          </p:nvSpPr>
          <p:spPr>
            <a:xfrm>
              <a:off x="2446857" y="175133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4"/>
            <p:cNvSpPr/>
            <p:nvPr/>
          </p:nvSpPr>
          <p:spPr>
            <a:xfrm>
              <a:off x="2500610" y="1758560"/>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4"/>
            <p:cNvSpPr/>
            <p:nvPr/>
          </p:nvSpPr>
          <p:spPr>
            <a:xfrm>
              <a:off x="2500610" y="1758886"/>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4"/>
            <p:cNvSpPr/>
            <p:nvPr/>
          </p:nvSpPr>
          <p:spPr>
            <a:xfrm>
              <a:off x="2450658" y="1750902"/>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54"/>
            <p:cNvSpPr/>
            <p:nvPr/>
          </p:nvSpPr>
          <p:spPr>
            <a:xfrm>
              <a:off x="2451989" y="1750481"/>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54"/>
            <p:cNvSpPr/>
            <p:nvPr/>
          </p:nvSpPr>
          <p:spPr>
            <a:xfrm>
              <a:off x="2449654" y="1751092"/>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54"/>
            <p:cNvSpPr/>
            <p:nvPr/>
          </p:nvSpPr>
          <p:spPr>
            <a:xfrm>
              <a:off x="2500664" y="175926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4"/>
            <p:cNvSpPr/>
            <p:nvPr/>
          </p:nvSpPr>
          <p:spPr>
            <a:xfrm>
              <a:off x="2500800" y="176078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54"/>
            <p:cNvSpPr/>
            <p:nvPr/>
          </p:nvSpPr>
          <p:spPr>
            <a:xfrm>
              <a:off x="2500664" y="1759741"/>
              <a:ext cx="54" cy="258"/>
            </a:xfrm>
            <a:custGeom>
              <a:rect b="b" l="l" r="r" t="t"/>
              <a:pathLst>
                <a:path extrusionOk="0" h="19" w="4">
                  <a:moveTo>
                    <a:pt x="4" y="1"/>
                  </a:moveTo>
                  <a:cubicBezTo>
                    <a:pt x="0" y="4"/>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54"/>
            <p:cNvSpPr/>
            <p:nvPr/>
          </p:nvSpPr>
          <p:spPr>
            <a:xfrm>
              <a:off x="2500759" y="1760216"/>
              <a:ext cx="14" cy="353"/>
            </a:xfrm>
            <a:custGeom>
              <a:rect b="b" l="l" r="r" t="t"/>
              <a:pathLst>
                <a:path extrusionOk="0" h="26" w="1">
                  <a:moveTo>
                    <a:pt x="0"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54"/>
            <p:cNvSpPr/>
            <p:nvPr/>
          </p:nvSpPr>
          <p:spPr>
            <a:xfrm>
              <a:off x="2451704" y="1750576"/>
              <a:ext cx="149" cy="95"/>
            </a:xfrm>
            <a:custGeom>
              <a:rect b="b" l="l" r="r" t="t"/>
              <a:pathLst>
                <a:path extrusionOk="0" h="7"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54"/>
            <p:cNvSpPr/>
            <p:nvPr/>
          </p:nvSpPr>
          <p:spPr>
            <a:xfrm>
              <a:off x="2450183" y="175099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54"/>
            <p:cNvSpPr/>
            <p:nvPr/>
          </p:nvSpPr>
          <p:spPr>
            <a:xfrm>
              <a:off x="2452695" y="1749952"/>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54"/>
            <p:cNvSpPr/>
            <p:nvPr/>
          </p:nvSpPr>
          <p:spPr>
            <a:xfrm>
              <a:off x="2501044" y="1763312"/>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54"/>
            <p:cNvSpPr/>
            <p:nvPr/>
          </p:nvSpPr>
          <p:spPr>
            <a:xfrm>
              <a:off x="2501275" y="1764683"/>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4"/>
            <p:cNvSpPr/>
            <p:nvPr/>
          </p:nvSpPr>
          <p:spPr>
            <a:xfrm>
              <a:off x="2501180" y="176397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54"/>
            <p:cNvSpPr/>
            <p:nvPr/>
          </p:nvSpPr>
          <p:spPr>
            <a:xfrm>
              <a:off x="2452369" y="1750237"/>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54"/>
            <p:cNvSpPr/>
            <p:nvPr/>
          </p:nvSpPr>
          <p:spPr>
            <a:xfrm>
              <a:off x="2501425" y="1765403"/>
              <a:ext cx="54" cy="244"/>
            </a:xfrm>
            <a:custGeom>
              <a:rect b="b" l="l" r="r" t="t"/>
              <a:pathLst>
                <a:path extrusionOk="0" h="18" w="4">
                  <a:moveTo>
                    <a:pt x="4"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4"/>
            <p:cNvSpPr/>
            <p:nvPr/>
          </p:nvSpPr>
          <p:spPr>
            <a:xfrm>
              <a:off x="2500800" y="1761357"/>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54"/>
            <p:cNvSpPr/>
            <p:nvPr/>
          </p:nvSpPr>
          <p:spPr>
            <a:xfrm>
              <a:off x="2500895" y="1761982"/>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54"/>
            <p:cNvSpPr/>
            <p:nvPr/>
          </p:nvSpPr>
          <p:spPr>
            <a:xfrm>
              <a:off x="2500949" y="1762647"/>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4"/>
            <p:cNvSpPr/>
            <p:nvPr/>
          </p:nvSpPr>
          <p:spPr>
            <a:xfrm>
              <a:off x="2501615" y="1766258"/>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54"/>
            <p:cNvSpPr/>
            <p:nvPr/>
          </p:nvSpPr>
          <p:spPr>
            <a:xfrm>
              <a:off x="2391759" y="1582202"/>
              <a:ext cx="300144" cy="138721"/>
            </a:xfrm>
            <a:custGeom>
              <a:rect b="b" l="l" r="r" t="t"/>
              <a:pathLst>
                <a:path extrusionOk="0" h="10217" w="22106">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54"/>
            <p:cNvSpPr/>
            <p:nvPr/>
          </p:nvSpPr>
          <p:spPr>
            <a:xfrm>
              <a:off x="2571159" y="1710115"/>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4"/>
            <p:cNvSpPr/>
            <p:nvPr/>
          </p:nvSpPr>
          <p:spPr>
            <a:xfrm>
              <a:off x="2571960" y="170883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54"/>
            <p:cNvSpPr/>
            <p:nvPr/>
          </p:nvSpPr>
          <p:spPr>
            <a:xfrm>
              <a:off x="2572340" y="170850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54"/>
            <p:cNvSpPr/>
            <p:nvPr/>
          </p:nvSpPr>
          <p:spPr>
            <a:xfrm>
              <a:off x="2572245" y="1708595"/>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54"/>
            <p:cNvSpPr/>
            <p:nvPr/>
          </p:nvSpPr>
          <p:spPr>
            <a:xfrm>
              <a:off x="2571539" y="1709505"/>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54"/>
            <p:cNvSpPr/>
            <p:nvPr/>
          </p:nvSpPr>
          <p:spPr>
            <a:xfrm>
              <a:off x="2571729" y="170921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4"/>
            <p:cNvSpPr/>
            <p:nvPr/>
          </p:nvSpPr>
          <p:spPr>
            <a:xfrm>
              <a:off x="2571349" y="170979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54"/>
            <p:cNvSpPr/>
            <p:nvPr/>
          </p:nvSpPr>
          <p:spPr>
            <a:xfrm>
              <a:off x="2572109" y="1708690"/>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4"/>
            <p:cNvSpPr/>
            <p:nvPr/>
          </p:nvSpPr>
          <p:spPr>
            <a:xfrm>
              <a:off x="2570968" y="171055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4"/>
            <p:cNvSpPr/>
            <p:nvPr/>
          </p:nvSpPr>
          <p:spPr>
            <a:xfrm>
              <a:off x="2641218" y="17061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54"/>
            <p:cNvSpPr/>
            <p:nvPr/>
          </p:nvSpPr>
          <p:spPr>
            <a:xfrm>
              <a:off x="2572584" y="17083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54"/>
            <p:cNvSpPr/>
            <p:nvPr/>
          </p:nvSpPr>
          <p:spPr>
            <a:xfrm>
              <a:off x="2641829" y="1706178"/>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4"/>
            <p:cNvSpPr/>
            <p:nvPr/>
          </p:nvSpPr>
          <p:spPr>
            <a:xfrm>
              <a:off x="2571824" y="170902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4"/>
            <p:cNvSpPr/>
            <p:nvPr/>
          </p:nvSpPr>
          <p:spPr>
            <a:xfrm>
              <a:off x="2642305" y="1706219"/>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4"/>
            <p:cNvSpPr/>
            <p:nvPr/>
          </p:nvSpPr>
          <p:spPr>
            <a:xfrm>
              <a:off x="2642780" y="1706273"/>
              <a:ext cx="353" cy="149"/>
            </a:xfrm>
            <a:custGeom>
              <a:rect b="b" l="l" r="r" t="t"/>
              <a:pathLst>
                <a:path extrusionOk="0" h="11" w="26">
                  <a:moveTo>
                    <a:pt x="1" y="0"/>
                  </a:moveTo>
                  <a:cubicBezTo>
                    <a:pt x="8" y="4"/>
                    <a:pt x="18" y="7"/>
                    <a:pt x="25" y="11"/>
                  </a:cubicBezTo>
                  <a:cubicBezTo>
                    <a:pt x="18" y="7"/>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54"/>
            <p:cNvSpPr/>
            <p:nvPr/>
          </p:nvSpPr>
          <p:spPr>
            <a:xfrm>
              <a:off x="2634756" y="1702852"/>
              <a:ext cx="4005" cy="2200"/>
            </a:xfrm>
            <a:custGeom>
              <a:rect b="b" l="l" r="r" t="t"/>
              <a:pathLst>
                <a:path extrusionOk="0" h="162" w="295">
                  <a:moveTo>
                    <a:pt x="0" y="0"/>
                  </a:moveTo>
                  <a:cubicBezTo>
                    <a:pt x="91" y="0"/>
                    <a:pt x="175" y="28"/>
                    <a:pt x="294" y="161"/>
                  </a:cubicBezTo>
                  <a:cubicBezTo>
                    <a:pt x="175" y="28"/>
                    <a:pt x="95"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54"/>
            <p:cNvSpPr/>
            <p:nvPr/>
          </p:nvSpPr>
          <p:spPr>
            <a:xfrm>
              <a:off x="2572489" y="1708459"/>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54"/>
            <p:cNvSpPr/>
            <p:nvPr/>
          </p:nvSpPr>
          <p:spPr>
            <a:xfrm>
              <a:off x="2506177" y="1694053"/>
              <a:ext cx="244" cy="299"/>
            </a:xfrm>
            <a:custGeom>
              <a:rect b="b" l="l" r="r" t="t"/>
              <a:pathLst>
                <a:path extrusionOk="0" h="22" w="18">
                  <a:moveTo>
                    <a:pt x="0"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4"/>
            <p:cNvSpPr/>
            <p:nvPr/>
          </p:nvSpPr>
          <p:spPr>
            <a:xfrm>
              <a:off x="2504602" y="1692152"/>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54"/>
            <p:cNvSpPr/>
            <p:nvPr/>
          </p:nvSpPr>
          <p:spPr>
            <a:xfrm>
              <a:off x="2505172" y="1692818"/>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54"/>
            <p:cNvSpPr/>
            <p:nvPr/>
          </p:nvSpPr>
          <p:spPr>
            <a:xfrm>
              <a:off x="2503325" y="1690768"/>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4"/>
            <p:cNvSpPr/>
            <p:nvPr/>
          </p:nvSpPr>
          <p:spPr>
            <a:xfrm>
              <a:off x="2568497" y="171216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54"/>
            <p:cNvSpPr/>
            <p:nvPr/>
          </p:nvSpPr>
          <p:spPr>
            <a:xfrm>
              <a:off x="2567778" y="1712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54"/>
            <p:cNvSpPr/>
            <p:nvPr/>
          </p:nvSpPr>
          <p:spPr>
            <a:xfrm>
              <a:off x="2461873" y="1676280"/>
              <a:ext cx="19022" cy="5051"/>
            </a:xfrm>
            <a:custGeom>
              <a:rect b="b" l="l" r="r" t="t"/>
              <a:pathLst>
                <a:path extrusionOk="0" h="372" w="1401">
                  <a:moveTo>
                    <a:pt x="1401" y="0"/>
                  </a:moveTo>
                  <a:lnTo>
                    <a:pt x="1" y="37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54"/>
            <p:cNvSpPr/>
            <p:nvPr/>
          </p:nvSpPr>
          <p:spPr>
            <a:xfrm>
              <a:off x="2516061" y="1694583"/>
              <a:ext cx="394" cy="95"/>
            </a:xfrm>
            <a:custGeom>
              <a:rect b="b" l="l" r="r" t="t"/>
              <a:pathLst>
                <a:path extrusionOk="0" h="7" w="29">
                  <a:moveTo>
                    <a:pt x="1" y="0"/>
                  </a:moveTo>
                  <a:cubicBezTo>
                    <a:pt x="11" y="0"/>
                    <a:pt x="18" y="4"/>
                    <a:pt x="29" y="7"/>
                  </a:cubicBezTo>
                  <a:cubicBezTo>
                    <a:pt x="18" y="4"/>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54"/>
            <p:cNvSpPr/>
            <p:nvPr/>
          </p:nvSpPr>
          <p:spPr>
            <a:xfrm>
              <a:off x="2515260" y="169452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54"/>
            <p:cNvSpPr/>
            <p:nvPr/>
          </p:nvSpPr>
          <p:spPr>
            <a:xfrm>
              <a:off x="2514690" y="169462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54"/>
            <p:cNvSpPr/>
            <p:nvPr/>
          </p:nvSpPr>
          <p:spPr>
            <a:xfrm>
              <a:off x="2514119" y="1694678"/>
              <a:ext cx="149" cy="0"/>
            </a:xfrm>
            <a:custGeom>
              <a:rect b="b" l="l" r="r" t="t"/>
              <a:pathLst>
                <a:path extrusionOk="0" h="0"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54"/>
            <p:cNvSpPr/>
            <p:nvPr/>
          </p:nvSpPr>
          <p:spPr>
            <a:xfrm>
              <a:off x="2499374" y="1686830"/>
              <a:ext cx="299" cy="299"/>
            </a:xfrm>
            <a:custGeom>
              <a:rect b="b" l="l" r="r" t="t"/>
              <a:pathLst>
                <a:path extrusionOk="0" h="22" w="22">
                  <a:moveTo>
                    <a:pt x="1" y="0"/>
                  </a:moveTo>
                  <a:lnTo>
                    <a:pt x="2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54"/>
            <p:cNvSpPr/>
            <p:nvPr/>
          </p:nvSpPr>
          <p:spPr>
            <a:xfrm>
              <a:off x="2505742" y="1693483"/>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54"/>
            <p:cNvSpPr/>
            <p:nvPr/>
          </p:nvSpPr>
          <p:spPr>
            <a:xfrm>
              <a:off x="2498804" y="1686301"/>
              <a:ext cx="258" cy="258"/>
            </a:xfrm>
            <a:custGeom>
              <a:rect b="b" l="l" r="r" t="t"/>
              <a:pathLst>
                <a:path extrusionOk="0" h="19" w="19">
                  <a:moveTo>
                    <a:pt x="1"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54"/>
            <p:cNvSpPr/>
            <p:nvPr/>
          </p:nvSpPr>
          <p:spPr>
            <a:xfrm>
              <a:off x="2507168" y="1695574"/>
              <a:ext cx="109" cy="163"/>
            </a:xfrm>
            <a:custGeom>
              <a:rect b="b" l="l" r="r" t="t"/>
              <a:pathLst>
                <a:path extrusionOk="0" h="12" w="8">
                  <a:moveTo>
                    <a:pt x="1" y="1"/>
                  </a:moveTo>
                  <a:cubicBezTo>
                    <a:pt x="1" y="4"/>
                    <a:pt x="4" y="8"/>
                    <a:pt x="8" y="11"/>
                  </a:cubicBezTo>
                  <a:cubicBezTo>
                    <a:pt x="8"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54"/>
            <p:cNvSpPr/>
            <p:nvPr/>
          </p:nvSpPr>
          <p:spPr>
            <a:xfrm>
              <a:off x="2501329" y="1688677"/>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54"/>
            <p:cNvSpPr/>
            <p:nvPr/>
          </p:nvSpPr>
          <p:spPr>
            <a:xfrm>
              <a:off x="2557133" y="1719389"/>
              <a:ext cx="910" cy="1249"/>
            </a:xfrm>
            <a:custGeom>
              <a:rect b="b" l="l" r="r" t="t"/>
              <a:pathLst>
                <a:path extrusionOk="0" h="92" w="67">
                  <a:moveTo>
                    <a:pt x="67" y="0"/>
                  </a:moveTo>
                  <a:cubicBezTo>
                    <a:pt x="56" y="39"/>
                    <a:pt x="32" y="70"/>
                    <a:pt x="0" y="91"/>
                  </a:cubicBezTo>
                  <a:cubicBezTo>
                    <a:pt x="32" y="70"/>
                    <a:pt x="56" y="39"/>
                    <a:pt x="6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54"/>
            <p:cNvSpPr/>
            <p:nvPr/>
          </p:nvSpPr>
          <p:spPr>
            <a:xfrm>
              <a:off x="2501995" y="1689342"/>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54"/>
            <p:cNvSpPr/>
            <p:nvPr/>
          </p:nvSpPr>
          <p:spPr>
            <a:xfrm>
              <a:off x="2500664" y="1688011"/>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4"/>
            <p:cNvSpPr/>
            <p:nvPr/>
          </p:nvSpPr>
          <p:spPr>
            <a:xfrm>
              <a:off x="2506937" y="169515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54"/>
            <p:cNvSpPr/>
            <p:nvPr/>
          </p:nvSpPr>
          <p:spPr>
            <a:xfrm>
              <a:off x="2503991" y="1691487"/>
              <a:ext cx="299" cy="339"/>
            </a:xfrm>
            <a:custGeom>
              <a:rect b="b" l="l" r="r" t="t"/>
              <a:pathLst>
                <a:path extrusionOk="0" h="25" w="22">
                  <a:moveTo>
                    <a:pt x="0" y="0"/>
                  </a:moveTo>
                  <a:lnTo>
                    <a:pt x="2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4"/>
            <p:cNvSpPr/>
            <p:nvPr/>
          </p:nvSpPr>
          <p:spPr>
            <a:xfrm>
              <a:off x="2506598" y="1694624"/>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4"/>
            <p:cNvSpPr/>
            <p:nvPr/>
          </p:nvSpPr>
          <p:spPr>
            <a:xfrm>
              <a:off x="2515640" y="1694529"/>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54"/>
            <p:cNvSpPr/>
            <p:nvPr/>
          </p:nvSpPr>
          <p:spPr>
            <a:xfrm>
              <a:off x="2568973" y="1712111"/>
              <a:ext cx="1344" cy="109"/>
            </a:xfrm>
            <a:custGeom>
              <a:rect b="b" l="l" r="r" t="t"/>
              <a:pathLst>
                <a:path extrusionOk="0" h="8" w="99">
                  <a:moveTo>
                    <a:pt x="98" y="8"/>
                  </a:moveTo>
                  <a:lnTo>
                    <a:pt x="98" y="8"/>
                  </a:lnTo>
                  <a:cubicBezTo>
                    <a:pt x="67" y="1"/>
                    <a:pt x="35" y="1"/>
                    <a:pt x="0" y="4"/>
                  </a:cubicBezTo>
                  <a:cubicBezTo>
                    <a:pt x="35" y="1"/>
                    <a:pt x="67" y="1"/>
                    <a:pt x="98"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54"/>
            <p:cNvSpPr/>
            <p:nvPr/>
          </p:nvSpPr>
          <p:spPr>
            <a:xfrm>
              <a:off x="2512640" y="1694909"/>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54"/>
            <p:cNvSpPr/>
            <p:nvPr/>
          </p:nvSpPr>
          <p:spPr>
            <a:xfrm>
              <a:off x="2499999" y="1687400"/>
              <a:ext cx="299" cy="299"/>
            </a:xfrm>
            <a:custGeom>
              <a:rect b="b" l="l" r="r" t="t"/>
              <a:pathLst>
                <a:path extrusionOk="0" h="22" w="22">
                  <a:moveTo>
                    <a:pt x="0" y="0"/>
                  </a:moveTo>
                  <a:lnTo>
                    <a:pt x="2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4"/>
            <p:cNvSpPr/>
            <p:nvPr/>
          </p:nvSpPr>
          <p:spPr>
            <a:xfrm>
              <a:off x="2513400" y="16947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54"/>
            <p:cNvSpPr/>
            <p:nvPr/>
          </p:nvSpPr>
          <p:spPr>
            <a:xfrm>
              <a:off x="2566963" y="1712546"/>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54"/>
            <p:cNvSpPr/>
            <p:nvPr/>
          </p:nvSpPr>
          <p:spPr>
            <a:xfrm>
              <a:off x="2502660" y="169006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54"/>
            <p:cNvSpPr/>
            <p:nvPr/>
          </p:nvSpPr>
          <p:spPr>
            <a:xfrm>
              <a:off x="2690844" y="1643097"/>
              <a:ext cx="339" cy="489"/>
            </a:xfrm>
            <a:custGeom>
              <a:rect b="b" l="l" r="r" t="t"/>
              <a:pathLst>
                <a:path extrusionOk="0" h="36" w="25">
                  <a:moveTo>
                    <a:pt x="25" y="1"/>
                  </a:moveTo>
                  <a:lnTo>
                    <a:pt x="0"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54"/>
            <p:cNvSpPr/>
            <p:nvPr/>
          </p:nvSpPr>
          <p:spPr>
            <a:xfrm>
              <a:off x="2691319" y="1642622"/>
              <a:ext cx="244" cy="353"/>
            </a:xfrm>
            <a:custGeom>
              <a:rect b="b" l="l" r="r" t="t"/>
              <a:pathLst>
                <a:path extrusionOk="0" h="26" w="18">
                  <a:moveTo>
                    <a:pt x="18"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54"/>
            <p:cNvSpPr/>
            <p:nvPr/>
          </p:nvSpPr>
          <p:spPr>
            <a:xfrm>
              <a:off x="2691645" y="1642147"/>
              <a:ext cx="204" cy="353"/>
            </a:xfrm>
            <a:custGeom>
              <a:rect b="b" l="l" r="r" t="t"/>
              <a:pathLst>
                <a:path extrusionOk="0" h="26" w="15">
                  <a:moveTo>
                    <a:pt x="15" y="1"/>
                  </a:moveTo>
                  <a:cubicBezTo>
                    <a:pt x="11" y="8"/>
                    <a:pt x="4" y="15"/>
                    <a:pt x="1" y="25"/>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54"/>
            <p:cNvSpPr/>
            <p:nvPr/>
          </p:nvSpPr>
          <p:spPr>
            <a:xfrm>
              <a:off x="2655339" y="1679838"/>
              <a:ext cx="4141" cy="1113"/>
            </a:xfrm>
            <a:custGeom>
              <a:rect b="b" l="l" r="r" t="t"/>
              <a:pathLst>
                <a:path extrusionOk="0" h="82" w="305">
                  <a:moveTo>
                    <a:pt x="305" y="81"/>
                  </a:moveTo>
                  <a:cubicBezTo>
                    <a:pt x="116" y="78"/>
                    <a:pt x="35" y="36"/>
                    <a:pt x="0" y="1"/>
                  </a:cubicBezTo>
                  <a:cubicBezTo>
                    <a:pt x="35" y="36"/>
                    <a:pt x="116" y="78"/>
                    <a:pt x="30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54"/>
            <p:cNvSpPr/>
            <p:nvPr/>
          </p:nvSpPr>
          <p:spPr>
            <a:xfrm>
              <a:off x="2691930" y="1641861"/>
              <a:ext cx="68" cy="109"/>
            </a:xfrm>
            <a:custGeom>
              <a:rect b="b" l="l" r="r" t="t"/>
              <a:pathLst>
                <a:path extrusionOk="0" h="8" w="5">
                  <a:moveTo>
                    <a:pt x="4" y="1"/>
                  </a:moveTo>
                  <a:lnTo>
                    <a:pt x="1" y="8"/>
                  </a:lnTo>
                  <a:cubicBezTo>
                    <a:pt x="4" y="4"/>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54"/>
            <p:cNvSpPr/>
            <p:nvPr/>
          </p:nvSpPr>
          <p:spPr>
            <a:xfrm>
              <a:off x="2643255" y="1705934"/>
              <a:ext cx="14" cy="163"/>
            </a:xfrm>
            <a:custGeom>
              <a:rect b="b" l="l" r="r" t="t"/>
              <a:pathLst>
                <a:path extrusionOk="0" h="12" w="1">
                  <a:moveTo>
                    <a:pt x="1" y="1"/>
                  </a:moveTo>
                  <a:lnTo>
                    <a:pt x="1" y="11"/>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54"/>
            <p:cNvSpPr/>
            <p:nvPr/>
          </p:nvSpPr>
          <p:spPr>
            <a:xfrm>
              <a:off x="2438968" y="170826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54"/>
            <p:cNvSpPr/>
            <p:nvPr/>
          </p:nvSpPr>
          <p:spPr>
            <a:xfrm>
              <a:off x="2438873" y="1708554"/>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54"/>
            <p:cNvSpPr/>
            <p:nvPr/>
          </p:nvSpPr>
          <p:spPr>
            <a:xfrm>
              <a:off x="2438819" y="1710401"/>
              <a:ext cx="68" cy="204"/>
            </a:xfrm>
            <a:custGeom>
              <a:rect b="b" l="l" r="r" t="t"/>
              <a:pathLst>
                <a:path extrusionOk="0" h="15" w="5">
                  <a:moveTo>
                    <a:pt x="1" y="1"/>
                  </a:moveTo>
                  <a:cubicBezTo>
                    <a:pt x="1" y="4"/>
                    <a:pt x="1"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54"/>
            <p:cNvSpPr/>
            <p:nvPr/>
          </p:nvSpPr>
          <p:spPr>
            <a:xfrm>
              <a:off x="2438683" y="1709545"/>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54"/>
            <p:cNvSpPr/>
            <p:nvPr/>
          </p:nvSpPr>
          <p:spPr>
            <a:xfrm>
              <a:off x="2438778" y="1708785"/>
              <a:ext cx="14" cy="204"/>
            </a:xfrm>
            <a:custGeom>
              <a:rect b="b" l="l" r="r" t="t"/>
              <a:pathLst>
                <a:path extrusionOk="0" h="15" w="1">
                  <a:moveTo>
                    <a:pt x="0" y="15"/>
                  </a:moveTo>
                  <a:lnTo>
                    <a:pt x="0" y="4"/>
                  </a:lnTo>
                  <a:cubicBezTo>
                    <a:pt x="0" y="1"/>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54"/>
            <p:cNvSpPr/>
            <p:nvPr/>
          </p:nvSpPr>
          <p:spPr>
            <a:xfrm>
              <a:off x="2438724" y="1709165"/>
              <a:ext cx="14" cy="163"/>
            </a:xfrm>
            <a:custGeom>
              <a:rect b="b" l="l" r="r" t="t"/>
              <a:pathLst>
                <a:path extrusionOk="0" h="12" w="1">
                  <a:moveTo>
                    <a:pt x="1" y="11"/>
                  </a:moveTo>
                  <a:lnTo>
                    <a:pt x="1" y="1"/>
                  </a:ln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4"/>
            <p:cNvSpPr/>
            <p:nvPr/>
          </p:nvSpPr>
          <p:spPr>
            <a:xfrm>
              <a:off x="2438724" y="1709925"/>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54"/>
            <p:cNvSpPr/>
            <p:nvPr/>
          </p:nvSpPr>
          <p:spPr>
            <a:xfrm>
              <a:off x="3083315" y="1349877"/>
              <a:ext cx="6436" cy="2648"/>
            </a:xfrm>
            <a:custGeom>
              <a:rect b="b" l="l" r="r" t="t"/>
              <a:pathLst>
                <a:path extrusionOk="0" h="195" w="474">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54"/>
            <p:cNvSpPr/>
            <p:nvPr/>
          </p:nvSpPr>
          <p:spPr>
            <a:xfrm>
              <a:off x="2740470" y="1256152"/>
              <a:ext cx="41452" cy="20869"/>
            </a:xfrm>
            <a:custGeom>
              <a:rect b="b" l="l" r="r" t="t"/>
              <a:pathLst>
                <a:path extrusionOk="0" h="1537" w="3053">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54"/>
            <p:cNvSpPr/>
            <p:nvPr/>
          </p:nvSpPr>
          <p:spPr>
            <a:xfrm>
              <a:off x="2779112" y="1267720"/>
              <a:ext cx="44453" cy="23136"/>
            </a:xfrm>
            <a:custGeom>
              <a:rect b="b" l="l" r="r" t="t"/>
              <a:pathLst>
                <a:path extrusionOk="0" h="1704" w="3274">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54"/>
            <p:cNvSpPr/>
            <p:nvPr/>
          </p:nvSpPr>
          <p:spPr>
            <a:xfrm>
              <a:off x="3087022" y="1356164"/>
              <a:ext cx="21412" cy="7834"/>
            </a:xfrm>
            <a:custGeom>
              <a:rect b="b" l="l" r="r" t="t"/>
              <a:pathLst>
                <a:path extrusionOk="0" h="577" w="1577">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54"/>
            <p:cNvSpPr/>
            <p:nvPr/>
          </p:nvSpPr>
          <p:spPr>
            <a:xfrm>
              <a:off x="2249874" y="1296871"/>
              <a:ext cx="1208533" cy="418540"/>
            </a:xfrm>
            <a:custGeom>
              <a:rect b="b" l="l" r="r" t="t"/>
              <a:pathLst>
                <a:path extrusionOk="0" h="30826" w="8901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4"/>
            <p:cNvSpPr/>
            <p:nvPr/>
          </p:nvSpPr>
          <p:spPr>
            <a:xfrm>
              <a:off x="2192984" y="1581360"/>
              <a:ext cx="21262" cy="7753"/>
            </a:xfrm>
            <a:custGeom>
              <a:rect b="b" l="l" r="r" t="t"/>
              <a:pathLst>
                <a:path extrusionOk="0" h="571" w="1566">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4"/>
            <p:cNvSpPr/>
            <p:nvPr/>
          </p:nvSpPr>
          <p:spPr>
            <a:xfrm>
              <a:off x="2688889" y="1342735"/>
              <a:ext cx="3394" cy="828"/>
            </a:xfrm>
            <a:custGeom>
              <a:rect b="b" l="l" r="r" t="t"/>
              <a:pathLst>
                <a:path extrusionOk="0" h="61" w="25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54"/>
            <p:cNvSpPr/>
            <p:nvPr/>
          </p:nvSpPr>
          <p:spPr>
            <a:xfrm>
              <a:off x="3095345" y="1594612"/>
              <a:ext cx="18737" cy="78777"/>
            </a:xfrm>
            <a:custGeom>
              <a:rect b="b" l="l" r="r" t="t"/>
              <a:pathLst>
                <a:path extrusionOk="0" h="5802" w="138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54"/>
            <p:cNvSpPr/>
            <p:nvPr/>
          </p:nvSpPr>
          <p:spPr>
            <a:xfrm>
              <a:off x="2726485" y="1235772"/>
              <a:ext cx="39185" cy="27603"/>
            </a:xfrm>
            <a:custGeom>
              <a:rect b="b" l="l" r="r" t="t"/>
              <a:pathLst>
                <a:path extrusionOk="0" h="2033" w="2886">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54"/>
            <p:cNvSpPr/>
            <p:nvPr/>
          </p:nvSpPr>
          <p:spPr>
            <a:xfrm>
              <a:off x="2452749" y="1237876"/>
              <a:ext cx="24249" cy="7875"/>
            </a:xfrm>
            <a:custGeom>
              <a:rect b="b" l="l" r="r" t="t"/>
              <a:pathLst>
                <a:path extrusionOk="0" h="580" w="1786">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4"/>
            <p:cNvSpPr/>
            <p:nvPr/>
          </p:nvSpPr>
          <p:spPr>
            <a:xfrm>
              <a:off x="2405554" y="1415592"/>
              <a:ext cx="14406" cy="8065"/>
            </a:xfrm>
            <a:custGeom>
              <a:rect b="b" l="l" r="r" t="t"/>
              <a:pathLst>
                <a:path extrusionOk="0" h="594" w="1061">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4"/>
            <p:cNvSpPr/>
            <p:nvPr/>
          </p:nvSpPr>
          <p:spPr>
            <a:xfrm>
              <a:off x="2399471" y="1241556"/>
              <a:ext cx="30047" cy="12613"/>
            </a:xfrm>
            <a:custGeom>
              <a:rect b="b" l="l" r="r" t="t"/>
              <a:pathLst>
                <a:path extrusionOk="0" h="929" w="2213">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54"/>
            <p:cNvSpPr/>
            <p:nvPr/>
          </p:nvSpPr>
          <p:spPr>
            <a:xfrm>
              <a:off x="2429179" y="1308887"/>
              <a:ext cx="131865" cy="90535"/>
            </a:xfrm>
            <a:custGeom>
              <a:rect b="b" l="l" r="r" t="t"/>
              <a:pathLst>
                <a:path extrusionOk="0" h="6668" w="9712">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54"/>
            <p:cNvSpPr/>
            <p:nvPr/>
          </p:nvSpPr>
          <p:spPr>
            <a:xfrm>
              <a:off x="2439104" y="1251861"/>
              <a:ext cx="6857" cy="1833"/>
            </a:xfrm>
            <a:custGeom>
              <a:rect b="b" l="l" r="r" t="t"/>
              <a:pathLst>
                <a:path extrusionOk="0" h="135" w="505">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54"/>
            <p:cNvSpPr/>
            <p:nvPr/>
          </p:nvSpPr>
          <p:spPr>
            <a:xfrm>
              <a:off x="2870271" y="1345763"/>
              <a:ext cx="11758" cy="4576"/>
            </a:xfrm>
            <a:custGeom>
              <a:rect b="b" l="l" r="r" t="t"/>
              <a:pathLst>
                <a:path extrusionOk="0" h="337" w="866">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4"/>
            <p:cNvSpPr/>
            <p:nvPr/>
          </p:nvSpPr>
          <p:spPr>
            <a:xfrm>
              <a:off x="2384020" y="1243620"/>
              <a:ext cx="22783" cy="4983"/>
            </a:xfrm>
            <a:custGeom>
              <a:rect b="b" l="l" r="r" t="t"/>
              <a:pathLst>
                <a:path extrusionOk="0" h="367" w="1678">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4"/>
            <p:cNvSpPr/>
            <p:nvPr/>
          </p:nvSpPr>
          <p:spPr>
            <a:xfrm>
              <a:off x="2517202" y="1238691"/>
              <a:ext cx="17406" cy="5404"/>
            </a:xfrm>
            <a:custGeom>
              <a:rect b="b" l="l" r="r" t="t"/>
              <a:pathLst>
                <a:path extrusionOk="0" h="398" w="1282">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54"/>
            <p:cNvSpPr/>
            <p:nvPr/>
          </p:nvSpPr>
          <p:spPr>
            <a:xfrm>
              <a:off x="2718026" y="1237646"/>
              <a:ext cx="8757" cy="2403"/>
            </a:xfrm>
            <a:custGeom>
              <a:rect b="b" l="l" r="r" t="t"/>
              <a:pathLst>
                <a:path extrusionOk="0" h="177" w="645">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54"/>
            <p:cNvSpPr/>
            <p:nvPr/>
          </p:nvSpPr>
          <p:spPr>
            <a:xfrm>
              <a:off x="2570534" y="1361377"/>
              <a:ext cx="11229" cy="4209"/>
            </a:xfrm>
            <a:custGeom>
              <a:rect b="b" l="l" r="r" t="t"/>
              <a:pathLst>
                <a:path extrusionOk="0" h="310" w="827">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54"/>
            <p:cNvSpPr/>
            <p:nvPr/>
          </p:nvSpPr>
          <p:spPr>
            <a:xfrm>
              <a:off x="2635516" y="1366890"/>
              <a:ext cx="4616" cy="2865"/>
            </a:xfrm>
            <a:custGeom>
              <a:rect b="b" l="l" r="r" t="t"/>
              <a:pathLst>
                <a:path extrusionOk="0" h="211" w="34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54"/>
            <p:cNvSpPr/>
            <p:nvPr/>
          </p:nvSpPr>
          <p:spPr>
            <a:xfrm>
              <a:off x="2491961" y="1240701"/>
              <a:ext cx="20176" cy="8119"/>
            </a:xfrm>
            <a:custGeom>
              <a:rect b="b" l="l" r="r" t="t"/>
              <a:pathLst>
                <a:path extrusionOk="0" h="598" w="1486">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4"/>
            <p:cNvSpPr/>
            <p:nvPr/>
          </p:nvSpPr>
          <p:spPr>
            <a:xfrm>
              <a:off x="2465159" y="1249621"/>
              <a:ext cx="23394" cy="6734"/>
            </a:xfrm>
            <a:custGeom>
              <a:rect b="b" l="l" r="r" t="t"/>
              <a:pathLst>
                <a:path extrusionOk="0" h="496" w="1723">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4"/>
            <p:cNvSpPr/>
            <p:nvPr/>
          </p:nvSpPr>
          <p:spPr>
            <a:xfrm>
              <a:off x="2466530" y="1232500"/>
              <a:ext cx="20597" cy="4358"/>
            </a:xfrm>
            <a:custGeom>
              <a:rect b="b" l="l" r="r" t="t"/>
              <a:pathLst>
                <a:path extrusionOk="0" h="321" w="1517">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54"/>
            <p:cNvSpPr/>
            <p:nvPr/>
          </p:nvSpPr>
          <p:spPr>
            <a:xfrm>
              <a:off x="2698353" y="164214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54"/>
            <p:cNvSpPr/>
            <p:nvPr/>
          </p:nvSpPr>
          <p:spPr>
            <a:xfrm>
              <a:off x="2818038" y="1630266"/>
              <a:ext cx="3625" cy="530"/>
            </a:xfrm>
            <a:custGeom>
              <a:rect b="b" l="l" r="r" t="t"/>
              <a:pathLst>
                <a:path extrusionOk="0" h="39" w="267">
                  <a:moveTo>
                    <a:pt x="0" y="39"/>
                  </a:moveTo>
                  <a:cubicBezTo>
                    <a:pt x="88" y="21"/>
                    <a:pt x="179" y="7"/>
                    <a:pt x="267" y="0"/>
                  </a:cubicBezTo>
                  <a:cubicBezTo>
                    <a:pt x="179" y="7"/>
                    <a:pt x="88" y="21"/>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4"/>
            <p:cNvSpPr/>
            <p:nvPr/>
          </p:nvSpPr>
          <p:spPr>
            <a:xfrm>
              <a:off x="2835580" y="1633878"/>
              <a:ext cx="2430" cy="815"/>
            </a:xfrm>
            <a:custGeom>
              <a:rect b="b" l="l" r="r" t="t"/>
              <a:pathLst>
                <a:path extrusionOk="0" h="60" w="179">
                  <a:moveTo>
                    <a:pt x="0" y="0"/>
                  </a:moveTo>
                  <a:cubicBezTo>
                    <a:pt x="18" y="18"/>
                    <a:pt x="119" y="42"/>
                    <a:pt x="179" y="60"/>
                  </a:cubicBezTo>
                  <a:cubicBezTo>
                    <a:pt x="119" y="42"/>
                    <a:pt x="1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4"/>
            <p:cNvSpPr/>
            <p:nvPr/>
          </p:nvSpPr>
          <p:spPr>
            <a:xfrm>
              <a:off x="2863808" y="1641861"/>
              <a:ext cx="584" cy="299"/>
            </a:xfrm>
            <a:custGeom>
              <a:rect b="b" l="l" r="r" t="t"/>
              <a:pathLst>
                <a:path extrusionOk="0" h="22" w="43">
                  <a:moveTo>
                    <a:pt x="1" y="22"/>
                  </a:moveTo>
                  <a:cubicBezTo>
                    <a:pt x="15" y="15"/>
                    <a:pt x="25" y="8"/>
                    <a:pt x="43" y="1"/>
                  </a:cubicBezTo>
                  <a:cubicBezTo>
                    <a:pt x="25" y="8"/>
                    <a:pt x="15"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4"/>
            <p:cNvSpPr/>
            <p:nvPr/>
          </p:nvSpPr>
          <p:spPr>
            <a:xfrm>
              <a:off x="2807149" y="1632778"/>
              <a:ext cx="2729" cy="1059"/>
            </a:xfrm>
            <a:custGeom>
              <a:rect b="b" l="l" r="r" t="t"/>
              <a:pathLst>
                <a:path extrusionOk="0" h="78" w="201">
                  <a:moveTo>
                    <a:pt x="1" y="1"/>
                  </a:moveTo>
                  <a:cubicBezTo>
                    <a:pt x="64" y="32"/>
                    <a:pt x="130" y="60"/>
                    <a:pt x="200" y="78"/>
                  </a:cubicBezTo>
                  <a:cubicBezTo>
                    <a:pt x="130" y="60"/>
                    <a:pt x="64"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54"/>
            <p:cNvSpPr/>
            <p:nvPr/>
          </p:nvSpPr>
          <p:spPr>
            <a:xfrm>
              <a:off x="2901553" y="1635249"/>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4"/>
            <p:cNvSpPr/>
            <p:nvPr/>
          </p:nvSpPr>
          <p:spPr>
            <a:xfrm>
              <a:off x="2907351" y="1636064"/>
              <a:ext cx="584" cy="299"/>
            </a:xfrm>
            <a:custGeom>
              <a:rect b="b" l="l" r="r" t="t"/>
              <a:pathLst>
                <a:path extrusionOk="0" h="22" w="43">
                  <a:moveTo>
                    <a:pt x="1" y="0"/>
                  </a:moveTo>
                  <a:cubicBezTo>
                    <a:pt x="15" y="7"/>
                    <a:pt x="29" y="14"/>
                    <a:pt x="39" y="21"/>
                  </a:cubicBezTo>
                  <a:lnTo>
                    <a:pt x="43" y="18"/>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54"/>
            <p:cNvSpPr/>
            <p:nvPr/>
          </p:nvSpPr>
          <p:spPr>
            <a:xfrm>
              <a:off x="2902355" y="16351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4"/>
            <p:cNvSpPr/>
            <p:nvPr/>
          </p:nvSpPr>
          <p:spPr>
            <a:xfrm>
              <a:off x="2873367" y="1638915"/>
              <a:ext cx="3286" cy="1018"/>
            </a:xfrm>
            <a:custGeom>
              <a:rect b="b" l="l" r="r" t="t"/>
              <a:pathLst>
                <a:path extrusionOk="0" h="75" w="242">
                  <a:moveTo>
                    <a:pt x="242" y="1"/>
                  </a:moveTo>
                  <a:lnTo>
                    <a:pt x="242" y="1"/>
                  </a:lnTo>
                  <a:cubicBezTo>
                    <a:pt x="151" y="15"/>
                    <a:pt x="60" y="29"/>
                    <a:pt x="0" y="74"/>
                  </a:cubicBezTo>
                  <a:cubicBezTo>
                    <a:pt x="60" y="29"/>
                    <a:pt x="154" y="15"/>
                    <a:pt x="2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4"/>
            <p:cNvSpPr/>
            <p:nvPr/>
          </p:nvSpPr>
          <p:spPr>
            <a:xfrm>
              <a:off x="2746879" y="1634258"/>
              <a:ext cx="3299" cy="1494"/>
            </a:xfrm>
            <a:custGeom>
              <a:rect b="b" l="l" r="r" t="t"/>
              <a:pathLst>
                <a:path extrusionOk="0" h="110" w="243">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4"/>
            <p:cNvSpPr/>
            <p:nvPr/>
          </p:nvSpPr>
          <p:spPr>
            <a:xfrm>
              <a:off x="2716221" y="1632113"/>
              <a:ext cx="2444" cy="1534"/>
            </a:xfrm>
            <a:custGeom>
              <a:rect b="b" l="l" r="r" t="t"/>
              <a:pathLst>
                <a:path extrusionOk="0" h="113" w="180">
                  <a:moveTo>
                    <a:pt x="1" y="113"/>
                  </a:moveTo>
                  <a:cubicBezTo>
                    <a:pt x="57" y="67"/>
                    <a:pt x="116" y="29"/>
                    <a:pt x="179" y="1"/>
                  </a:cubicBezTo>
                  <a:cubicBezTo>
                    <a:pt x="116" y="29"/>
                    <a:pt x="57" y="67"/>
                    <a:pt x="1" y="1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54"/>
            <p:cNvSpPr/>
            <p:nvPr/>
          </p:nvSpPr>
          <p:spPr>
            <a:xfrm>
              <a:off x="2699059" y="164144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54"/>
            <p:cNvSpPr/>
            <p:nvPr/>
          </p:nvSpPr>
          <p:spPr>
            <a:xfrm>
              <a:off x="2698869" y="1641576"/>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4"/>
            <p:cNvSpPr/>
            <p:nvPr/>
          </p:nvSpPr>
          <p:spPr>
            <a:xfrm>
              <a:off x="2698678" y="1641726"/>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4"/>
            <p:cNvSpPr/>
            <p:nvPr/>
          </p:nvSpPr>
          <p:spPr>
            <a:xfrm>
              <a:off x="2698543" y="1641916"/>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4"/>
            <p:cNvSpPr/>
            <p:nvPr/>
          </p:nvSpPr>
          <p:spPr>
            <a:xfrm>
              <a:off x="2700348" y="164087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4"/>
            <p:cNvSpPr/>
            <p:nvPr/>
          </p:nvSpPr>
          <p:spPr>
            <a:xfrm>
              <a:off x="2699629" y="164115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54"/>
            <p:cNvSpPr/>
            <p:nvPr/>
          </p:nvSpPr>
          <p:spPr>
            <a:xfrm>
              <a:off x="2698448" y="1642051"/>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54"/>
            <p:cNvSpPr/>
            <p:nvPr/>
          </p:nvSpPr>
          <p:spPr>
            <a:xfrm>
              <a:off x="2699968" y="164100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4"/>
            <p:cNvSpPr/>
            <p:nvPr/>
          </p:nvSpPr>
          <p:spPr>
            <a:xfrm>
              <a:off x="2699303" y="1641291"/>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4"/>
            <p:cNvSpPr/>
            <p:nvPr/>
          </p:nvSpPr>
          <p:spPr>
            <a:xfrm>
              <a:off x="2750164" y="1633688"/>
              <a:ext cx="6952" cy="2050"/>
            </a:xfrm>
            <a:custGeom>
              <a:rect b="b" l="l" r="r" t="t"/>
              <a:pathLst>
                <a:path extrusionOk="0" h="151" w="512">
                  <a:moveTo>
                    <a:pt x="511" y="116"/>
                  </a:moveTo>
                  <a:cubicBezTo>
                    <a:pt x="319" y="0"/>
                    <a:pt x="98" y="74"/>
                    <a:pt x="0" y="151"/>
                  </a:cubicBezTo>
                  <a:lnTo>
                    <a:pt x="0" y="151"/>
                  </a:lnTo>
                  <a:cubicBezTo>
                    <a:pt x="98" y="74"/>
                    <a:pt x="319" y="0"/>
                    <a:pt x="511" y="1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4"/>
            <p:cNvSpPr/>
            <p:nvPr/>
          </p:nvSpPr>
          <p:spPr>
            <a:xfrm>
              <a:off x="2757102" y="1635249"/>
              <a:ext cx="3666" cy="2009"/>
            </a:xfrm>
            <a:custGeom>
              <a:rect b="b" l="l" r="r" t="t"/>
              <a:pathLst>
                <a:path extrusionOk="0" h="148" w="27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54"/>
            <p:cNvSpPr/>
            <p:nvPr/>
          </p:nvSpPr>
          <p:spPr>
            <a:xfrm>
              <a:off x="2728291" y="1626980"/>
              <a:ext cx="3489" cy="204"/>
            </a:xfrm>
            <a:custGeom>
              <a:rect b="b" l="l" r="r" t="t"/>
              <a:pathLst>
                <a:path extrusionOk="0" h="15" w="257">
                  <a:moveTo>
                    <a:pt x="256" y="15"/>
                  </a:moveTo>
                  <a:cubicBezTo>
                    <a:pt x="172" y="1"/>
                    <a:pt x="85" y="1"/>
                    <a:pt x="1" y="11"/>
                  </a:cubicBezTo>
                  <a:cubicBezTo>
                    <a:pt x="85" y="1"/>
                    <a:pt x="172" y="1"/>
                    <a:pt x="25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54"/>
            <p:cNvSpPr/>
            <p:nvPr/>
          </p:nvSpPr>
          <p:spPr>
            <a:xfrm>
              <a:off x="2720688" y="1629126"/>
              <a:ext cx="3340" cy="1670"/>
            </a:xfrm>
            <a:custGeom>
              <a:rect b="b" l="l" r="r" t="t"/>
              <a:pathLst>
                <a:path extrusionOk="0" h="123" w="246">
                  <a:moveTo>
                    <a:pt x="246" y="0"/>
                  </a:moveTo>
                  <a:cubicBezTo>
                    <a:pt x="144" y="21"/>
                    <a:pt x="39" y="42"/>
                    <a:pt x="1" y="123"/>
                  </a:cubicBezTo>
                  <a:cubicBezTo>
                    <a:pt x="39" y="46"/>
                    <a:pt x="144" y="21"/>
                    <a:pt x="2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4"/>
            <p:cNvSpPr/>
            <p:nvPr/>
          </p:nvSpPr>
          <p:spPr>
            <a:xfrm>
              <a:off x="2697877" y="1642337"/>
              <a:ext cx="434" cy="109"/>
            </a:xfrm>
            <a:custGeom>
              <a:rect b="b" l="l" r="r" t="t"/>
              <a:pathLst>
                <a:path extrusionOk="0" h="8" w="32">
                  <a:moveTo>
                    <a:pt x="25" y="8"/>
                  </a:moveTo>
                  <a:lnTo>
                    <a:pt x="32" y="8"/>
                  </a:lnTo>
                  <a:lnTo>
                    <a:pt x="32" y="1"/>
                  </a:lnTo>
                  <a:lnTo>
                    <a:pt x="32" y="8"/>
                  </a:lnTo>
                  <a:cubicBezTo>
                    <a:pt x="21" y="8"/>
                    <a:pt x="11" y="8"/>
                    <a:pt x="0" y="8"/>
                  </a:cubicBez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4"/>
            <p:cNvSpPr/>
            <p:nvPr/>
          </p:nvSpPr>
          <p:spPr>
            <a:xfrm>
              <a:off x="2761094" y="1634923"/>
              <a:ext cx="3666" cy="2200"/>
            </a:xfrm>
            <a:custGeom>
              <a:rect b="b" l="l" r="r" t="t"/>
              <a:pathLst>
                <a:path extrusionOk="0" h="162" w="270">
                  <a:moveTo>
                    <a:pt x="270" y="0"/>
                  </a:moveTo>
                  <a:cubicBezTo>
                    <a:pt x="154" y="42"/>
                    <a:pt x="46" y="84"/>
                    <a:pt x="0" y="161"/>
                  </a:cubicBezTo>
                  <a:cubicBezTo>
                    <a:pt x="46" y="84"/>
                    <a:pt x="154" y="42"/>
                    <a:pt x="2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4"/>
            <p:cNvSpPr/>
            <p:nvPr/>
          </p:nvSpPr>
          <p:spPr>
            <a:xfrm>
              <a:off x="2741991" y="1628963"/>
              <a:ext cx="2240" cy="2688"/>
            </a:xfrm>
            <a:custGeom>
              <a:rect b="b" l="l" r="r" t="t"/>
              <a:pathLst>
                <a:path extrusionOk="0" h="198" w="165">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4"/>
            <p:cNvSpPr/>
            <p:nvPr/>
          </p:nvSpPr>
          <p:spPr>
            <a:xfrm>
              <a:off x="2895851" y="1634774"/>
              <a:ext cx="3571" cy="964"/>
            </a:xfrm>
            <a:custGeom>
              <a:rect b="b" l="l" r="r" t="t"/>
              <a:pathLst>
                <a:path extrusionOk="0" h="71" w="263">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4"/>
            <p:cNvSpPr/>
            <p:nvPr/>
          </p:nvSpPr>
          <p:spPr>
            <a:xfrm>
              <a:off x="2850271" y="1641576"/>
              <a:ext cx="6191" cy="1208"/>
            </a:xfrm>
            <a:custGeom>
              <a:rect b="b" l="l" r="r" t="t"/>
              <a:pathLst>
                <a:path extrusionOk="0" h="89" w="456">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54"/>
            <p:cNvSpPr/>
            <p:nvPr/>
          </p:nvSpPr>
          <p:spPr>
            <a:xfrm>
              <a:off x="2868370" y="1640300"/>
              <a:ext cx="3965" cy="774"/>
            </a:xfrm>
            <a:custGeom>
              <a:rect b="b" l="l" r="r" t="t"/>
              <a:pathLst>
                <a:path extrusionOk="0" h="57" w="292">
                  <a:moveTo>
                    <a:pt x="291" y="0"/>
                  </a:moveTo>
                  <a:cubicBezTo>
                    <a:pt x="211" y="21"/>
                    <a:pt x="95" y="39"/>
                    <a:pt x="1" y="56"/>
                  </a:cubicBezTo>
                  <a:cubicBezTo>
                    <a:pt x="95" y="42"/>
                    <a:pt x="211" y="21"/>
                    <a:pt x="2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54"/>
            <p:cNvSpPr/>
            <p:nvPr/>
          </p:nvSpPr>
          <p:spPr>
            <a:xfrm>
              <a:off x="2799315" y="1625840"/>
              <a:ext cx="394" cy="2824"/>
            </a:xfrm>
            <a:custGeom>
              <a:rect b="b" l="l" r="r" t="t"/>
              <a:pathLst>
                <a:path extrusionOk="0" h="208" w="29">
                  <a:moveTo>
                    <a:pt x="28" y="207"/>
                  </a:moveTo>
                  <a:cubicBezTo>
                    <a:pt x="0" y="176"/>
                    <a:pt x="4" y="78"/>
                    <a:pt x="4" y="1"/>
                  </a:cubicBezTo>
                  <a:cubicBezTo>
                    <a:pt x="4" y="78"/>
                    <a:pt x="0" y="176"/>
                    <a:pt x="28" y="20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54"/>
            <p:cNvSpPr/>
            <p:nvPr/>
          </p:nvSpPr>
          <p:spPr>
            <a:xfrm>
              <a:off x="2845696" y="1640911"/>
              <a:ext cx="4290" cy="638"/>
            </a:xfrm>
            <a:custGeom>
              <a:rect b="b" l="l" r="r" t="t"/>
              <a:pathLst>
                <a:path extrusionOk="0" h="47" w="316">
                  <a:moveTo>
                    <a:pt x="316" y="46"/>
                  </a:moveTo>
                  <a:cubicBezTo>
                    <a:pt x="211" y="43"/>
                    <a:pt x="22" y="36"/>
                    <a:pt x="1" y="1"/>
                  </a:cubicBezTo>
                  <a:cubicBezTo>
                    <a:pt x="22" y="36"/>
                    <a:pt x="211" y="43"/>
                    <a:pt x="316"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4"/>
            <p:cNvSpPr/>
            <p:nvPr/>
          </p:nvSpPr>
          <p:spPr>
            <a:xfrm>
              <a:off x="2342147" y="1694393"/>
              <a:ext cx="190" cy="54"/>
            </a:xfrm>
            <a:custGeom>
              <a:rect b="b" l="l" r="r" t="t"/>
              <a:pathLst>
                <a:path extrusionOk="0" h="4" w="14">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54"/>
            <p:cNvSpPr/>
            <p:nvPr/>
          </p:nvSpPr>
          <p:spPr>
            <a:xfrm>
              <a:off x="2342527" y="1694243"/>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54"/>
            <p:cNvSpPr/>
            <p:nvPr/>
          </p:nvSpPr>
          <p:spPr>
            <a:xfrm>
              <a:off x="2342812" y="1694148"/>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4"/>
            <p:cNvSpPr/>
            <p:nvPr/>
          </p:nvSpPr>
          <p:spPr>
            <a:xfrm>
              <a:off x="2341767" y="1694529"/>
              <a:ext cx="190" cy="109"/>
            </a:xfrm>
            <a:custGeom>
              <a:rect b="b" l="l" r="r" t="t"/>
              <a:pathLst>
                <a:path extrusionOk="0" h="8" w="14">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4"/>
            <p:cNvSpPr/>
            <p:nvPr/>
          </p:nvSpPr>
          <p:spPr>
            <a:xfrm>
              <a:off x="2341278" y="1694773"/>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4"/>
            <p:cNvSpPr/>
            <p:nvPr/>
          </p:nvSpPr>
          <p:spPr>
            <a:xfrm>
              <a:off x="2371230" y="1702227"/>
              <a:ext cx="1208" cy="923"/>
            </a:xfrm>
            <a:custGeom>
              <a:rect b="b" l="l" r="r" t="t"/>
              <a:pathLst>
                <a:path extrusionOk="0" h="68" w="89">
                  <a:moveTo>
                    <a:pt x="1" y="1"/>
                  </a:moveTo>
                  <a:cubicBezTo>
                    <a:pt x="29" y="25"/>
                    <a:pt x="57" y="50"/>
                    <a:pt x="88" y="67"/>
                  </a:cubicBezTo>
                  <a:cubicBezTo>
                    <a:pt x="57" y="50"/>
                    <a:pt x="29"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4"/>
            <p:cNvSpPr/>
            <p:nvPr/>
          </p:nvSpPr>
          <p:spPr>
            <a:xfrm>
              <a:off x="2343043" y="169414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4"/>
            <p:cNvSpPr/>
            <p:nvPr/>
          </p:nvSpPr>
          <p:spPr>
            <a:xfrm>
              <a:off x="2385676" y="170722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54"/>
            <p:cNvSpPr/>
            <p:nvPr/>
          </p:nvSpPr>
          <p:spPr>
            <a:xfrm>
              <a:off x="2340708" y="1695058"/>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4"/>
            <p:cNvSpPr/>
            <p:nvPr/>
          </p:nvSpPr>
          <p:spPr>
            <a:xfrm>
              <a:off x="2372520" y="1702892"/>
              <a:ext cx="489" cy="299"/>
            </a:xfrm>
            <a:custGeom>
              <a:rect b="b" l="l" r="r" t="t"/>
              <a:pathLst>
                <a:path extrusionOk="0" h="22" w="36">
                  <a:moveTo>
                    <a:pt x="0" y="22"/>
                  </a:moveTo>
                  <a:cubicBezTo>
                    <a:pt x="11" y="11"/>
                    <a:pt x="21" y="4"/>
                    <a:pt x="35" y="1"/>
                  </a:cubicBezTo>
                  <a:cubicBezTo>
                    <a:pt x="21" y="4"/>
                    <a:pt x="11" y="11"/>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4"/>
            <p:cNvSpPr/>
            <p:nvPr/>
          </p:nvSpPr>
          <p:spPr>
            <a:xfrm>
              <a:off x="2372995" y="1701942"/>
              <a:ext cx="7617" cy="923"/>
            </a:xfrm>
            <a:custGeom>
              <a:rect b="b" l="l" r="r" t="t"/>
              <a:pathLst>
                <a:path extrusionOk="0" h="68" w="561">
                  <a:moveTo>
                    <a:pt x="560" y="1"/>
                  </a:moveTo>
                  <a:cubicBezTo>
                    <a:pt x="273" y="1"/>
                    <a:pt x="91" y="25"/>
                    <a:pt x="0" y="67"/>
                  </a:cubicBezTo>
                  <a:cubicBezTo>
                    <a:pt x="91" y="25"/>
                    <a:pt x="273" y="4"/>
                    <a:pt x="5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4"/>
            <p:cNvSpPr/>
            <p:nvPr/>
          </p:nvSpPr>
          <p:spPr>
            <a:xfrm>
              <a:off x="2343287" y="1694040"/>
              <a:ext cx="9518" cy="2878"/>
            </a:xfrm>
            <a:custGeom>
              <a:rect b="b" l="l" r="r" t="t"/>
              <a:pathLst>
                <a:path extrusionOk="0" h="212" w="701">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54"/>
            <p:cNvSpPr/>
            <p:nvPr/>
          </p:nvSpPr>
          <p:spPr>
            <a:xfrm>
              <a:off x="2385771" y="170750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54"/>
            <p:cNvSpPr/>
            <p:nvPr/>
          </p:nvSpPr>
          <p:spPr>
            <a:xfrm>
              <a:off x="2386667" y="1707807"/>
              <a:ext cx="3870" cy="2227"/>
            </a:xfrm>
            <a:custGeom>
              <a:rect b="b" l="l" r="r" t="t"/>
              <a:pathLst>
                <a:path extrusionOk="0" h="164" w="285">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4"/>
            <p:cNvSpPr/>
            <p:nvPr/>
          </p:nvSpPr>
          <p:spPr>
            <a:xfrm>
              <a:off x="2210472"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4"/>
            <p:cNvSpPr/>
            <p:nvPr/>
          </p:nvSpPr>
          <p:spPr>
            <a:xfrm>
              <a:off x="2211138"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4"/>
            <p:cNvSpPr/>
            <p:nvPr/>
          </p:nvSpPr>
          <p:spPr>
            <a:xfrm>
              <a:off x="2198728" y="1588678"/>
              <a:ext cx="353" cy="54"/>
            </a:xfrm>
            <a:custGeom>
              <a:rect b="b" l="l" r="r" t="t"/>
              <a:pathLst>
                <a:path extrusionOk="0" h="4" w="26">
                  <a:moveTo>
                    <a:pt x="2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4"/>
            <p:cNvSpPr/>
            <p:nvPr/>
          </p:nvSpPr>
          <p:spPr>
            <a:xfrm>
              <a:off x="2198253" y="1588678"/>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4"/>
            <p:cNvSpPr/>
            <p:nvPr/>
          </p:nvSpPr>
          <p:spPr>
            <a:xfrm>
              <a:off x="2194071" y="1587579"/>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54"/>
            <p:cNvSpPr/>
            <p:nvPr/>
          </p:nvSpPr>
          <p:spPr>
            <a:xfrm>
              <a:off x="2193650" y="1587443"/>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4"/>
            <p:cNvSpPr/>
            <p:nvPr/>
          </p:nvSpPr>
          <p:spPr>
            <a:xfrm>
              <a:off x="2197777" y="1588583"/>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4"/>
            <p:cNvSpPr/>
            <p:nvPr/>
          </p:nvSpPr>
          <p:spPr>
            <a:xfrm>
              <a:off x="2209807" y="1589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4"/>
            <p:cNvSpPr/>
            <p:nvPr/>
          </p:nvSpPr>
          <p:spPr>
            <a:xfrm>
              <a:off x="2199298" y="1588719"/>
              <a:ext cx="353" cy="68"/>
            </a:xfrm>
            <a:custGeom>
              <a:rect b="b" l="l" r="r" t="t"/>
              <a:pathLst>
                <a:path extrusionOk="0" h="5" w="26">
                  <a:moveTo>
                    <a:pt x="2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54"/>
            <p:cNvSpPr/>
            <p:nvPr/>
          </p:nvSpPr>
          <p:spPr>
            <a:xfrm>
              <a:off x="2208436" y="1589344"/>
              <a:ext cx="679" cy="14"/>
            </a:xfrm>
            <a:custGeom>
              <a:rect b="b" l="l" r="r" t="t"/>
              <a:pathLst>
                <a:path extrusionOk="0" h="1" w="50">
                  <a:moveTo>
                    <a:pt x="49"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54"/>
            <p:cNvSpPr/>
            <p:nvPr/>
          </p:nvSpPr>
          <p:spPr>
            <a:xfrm>
              <a:off x="2202448" y="1589004"/>
              <a:ext cx="5947" cy="353"/>
            </a:xfrm>
            <a:custGeom>
              <a:rect b="b" l="l" r="r" t="t"/>
              <a:pathLst>
                <a:path extrusionOk="0" h="26" w="438">
                  <a:moveTo>
                    <a:pt x="438" y="25"/>
                  </a:moveTo>
                  <a:cubicBezTo>
                    <a:pt x="294" y="22"/>
                    <a:pt x="140" y="11"/>
                    <a:pt x="0" y="1"/>
                  </a:cubicBezTo>
                  <a:cubicBezTo>
                    <a:pt x="140" y="11"/>
                    <a:pt x="294" y="22"/>
                    <a:pt x="43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4"/>
            <p:cNvSpPr/>
            <p:nvPr/>
          </p:nvSpPr>
          <p:spPr>
            <a:xfrm>
              <a:off x="2213228" y="1589194"/>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4"/>
            <p:cNvSpPr/>
            <p:nvPr/>
          </p:nvSpPr>
          <p:spPr>
            <a:xfrm>
              <a:off x="2212047" y="1589289"/>
              <a:ext cx="339" cy="14"/>
            </a:xfrm>
            <a:custGeom>
              <a:rect b="b" l="l" r="r" t="t"/>
              <a:pathLst>
                <a:path extrusionOk="0" h="1" w="25">
                  <a:moveTo>
                    <a:pt x="25"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4"/>
            <p:cNvSpPr/>
            <p:nvPr/>
          </p:nvSpPr>
          <p:spPr>
            <a:xfrm>
              <a:off x="2211382" y="1589289"/>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4"/>
            <p:cNvSpPr/>
            <p:nvPr/>
          </p:nvSpPr>
          <p:spPr>
            <a:xfrm>
              <a:off x="2195876" y="1588244"/>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4"/>
            <p:cNvSpPr/>
            <p:nvPr/>
          </p:nvSpPr>
          <p:spPr>
            <a:xfrm>
              <a:off x="2195456" y="158810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4"/>
            <p:cNvSpPr/>
            <p:nvPr/>
          </p:nvSpPr>
          <p:spPr>
            <a:xfrm>
              <a:off x="2196067" y="1588339"/>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4"/>
            <p:cNvSpPr/>
            <p:nvPr/>
          </p:nvSpPr>
          <p:spPr>
            <a:xfrm>
              <a:off x="2212658" y="1589249"/>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4"/>
            <p:cNvSpPr/>
            <p:nvPr/>
          </p:nvSpPr>
          <p:spPr>
            <a:xfrm>
              <a:off x="2196352" y="158839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4"/>
            <p:cNvSpPr/>
            <p:nvPr/>
          </p:nvSpPr>
          <p:spPr>
            <a:xfrm>
              <a:off x="2194641" y="1587769"/>
              <a:ext cx="258" cy="109"/>
            </a:xfrm>
            <a:custGeom>
              <a:rect b="b" l="l" r="r" t="t"/>
              <a:pathLst>
                <a:path extrusionOk="0" h="8" w="19">
                  <a:moveTo>
                    <a:pt x="1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54"/>
            <p:cNvSpPr/>
            <p:nvPr/>
          </p:nvSpPr>
          <p:spPr>
            <a:xfrm>
              <a:off x="2196976" y="1588488"/>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54"/>
            <p:cNvSpPr/>
            <p:nvPr/>
          </p:nvSpPr>
          <p:spPr>
            <a:xfrm>
              <a:off x="2195075" y="158795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4"/>
            <p:cNvSpPr/>
            <p:nvPr/>
          </p:nvSpPr>
          <p:spPr>
            <a:xfrm>
              <a:off x="2197356" y="158852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54"/>
            <p:cNvSpPr/>
            <p:nvPr/>
          </p:nvSpPr>
          <p:spPr>
            <a:xfrm>
              <a:off x="2196637" y="1588434"/>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4"/>
            <p:cNvSpPr/>
            <p:nvPr/>
          </p:nvSpPr>
          <p:spPr>
            <a:xfrm>
              <a:off x="2201783" y="1588963"/>
              <a:ext cx="625" cy="54"/>
            </a:xfrm>
            <a:custGeom>
              <a:rect b="b" l="l" r="r" t="t"/>
              <a:pathLst>
                <a:path extrusionOk="0" h="4" w="46">
                  <a:moveTo>
                    <a:pt x="4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4"/>
            <p:cNvSpPr/>
            <p:nvPr/>
          </p:nvSpPr>
          <p:spPr>
            <a:xfrm>
              <a:off x="2201117" y="1588909"/>
              <a:ext cx="530" cy="68"/>
            </a:xfrm>
            <a:custGeom>
              <a:rect b="b" l="l" r="r" t="t"/>
              <a:pathLst>
                <a:path extrusionOk="0" h="5" w="39">
                  <a:moveTo>
                    <a:pt x="3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4"/>
            <p:cNvSpPr/>
            <p:nvPr/>
          </p:nvSpPr>
          <p:spPr>
            <a:xfrm>
              <a:off x="2199868" y="1588814"/>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54"/>
            <p:cNvSpPr/>
            <p:nvPr/>
          </p:nvSpPr>
          <p:spPr>
            <a:xfrm>
              <a:off x="2200493" y="1588868"/>
              <a:ext cx="489" cy="54"/>
            </a:xfrm>
            <a:custGeom>
              <a:rect b="b" l="l" r="r" t="t"/>
              <a:pathLst>
                <a:path extrusionOk="0" h="4" w="36">
                  <a:moveTo>
                    <a:pt x="3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4"/>
            <p:cNvSpPr/>
            <p:nvPr/>
          </p:nvSpPr>
          <p:spPr>
            <a:xfrm>
              <a:off x="2213799" y="1589154"/>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4"/>
            <p:cNvSpPr/>
            <p:nvPr/>
          </p:nvSpPr>
          <p:spPr>
            <a:xfrm>
              <a:off x="2328882" y="1660259"/>
              <a:ext cx="54" cy="149"/>
            </a:xfrm>
            <a:custGeom>
              <a:rect b="b" l="l" r="r" t="t"/>
              <a:pathLst>
                <a:path extrusionOk="0" h="11" w="4">
                  <a:moveTo>
                    <a:pt x="4"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4"/>
            <p:cNvSpPr/>
            <p:nvPr/>
          </p:nvSpPr>
          <p:spPr>
            <a:xfrm>
              <a:off x="2335860" y="1655032"/>
              <a:ext cx="1534" cy="204"/>
            </a:xfrm>
            <a:custGeom>
              <a:rect b="b" l="l" r="r" t="t"/>
              <a:pathLst>
                <a:path extrusionOk="0" h="15" w="113">
                  <a:moveTo>
                    <a:pt x="113"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54"/>
            <p:cNvSpPr/>
            <p:nvPr/>
          </p:nvSpPr>
          <p:spPr>
            <a:xfrm>
              <a:off x="2341468" y="1648039"/>
              <a:ext cx="964" cy="1344"/>
            </a:xfrm>
            <a:custGeom>
              <a:rect b="b" l="l" r="r" t="t"/>
              <a:pathLst>
                <a:path extrusionOk="0" h="99" w="71">
                  <a:moveTo>
                    <a:pt x="1" y="1"/>
                  </a:moveTo>
                  <a:cubicBezTo>
                    <a:pt x="29" y="29"/>
                    <a:pt x="54" y="64"/>
                    <a:pt x="71" y="99"/>
                  </a:cubicBezTo>
                  <a:cubicBezTo>
                    <a:pt x="54" y="64"/>
                    <a:pt x="29"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54"/>
            <p:cNvSpPr/>
            <p:nvPr/>
          </p:nvSpPr>
          <p:spPr>
            <a:xfrm>
              <a:off x="2309574" y="1627510"/>
              <a:ext cx="14" cy="434"/>
            </a:xfrm>
            <a:custGeom>
              <a:rect b="b" l="l" r="r" t="t"/>
              <a:pathLst>
                <a:path extrusionOk="0" h="32" w="1">
                  <a:moveTo>
                    <a:pt x="1" y="0"/>
                  </a:moveTo>
                  <a:cubicBezTo>
                    <a:pt x="1" y="11"/>
                    <a:pt x="1" y="21"/>
                    <a:pt x="1" y="32"/>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54"/>
            <p:cNvSpPr/>
            <p:nvPr/>
          </p:nvSpPr>
          <p:spPr>
            <a:xfrm>
              <a:off x="2281483" y="1611298"/>
              <a:ext cx="1303" cy="475"/>
            </a:xfrm>
            <a:custGeom>
              <a:rect b="b" l="l" r="r" t="t"/>
              <a:pathLst>
                <a:path extrusionOk="0" h="35" w="96">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4"/>
            <p:cNvSpPr/>
            <p:nvPr/>
          </p:nvSpPr>
          <p:spPr>
            <a:xfrm>
              <a:off x="2284714" y="1609778"/>
              <a:ext cx="1833" cy="1113"/>
            </a:xfrm>
            <a:custGeom>
              <a:rect b="b" l="l" r="r" t="t"/>
              <a:pathLst>
                <a:path extrusionOk="0" h="82" w="135">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4"/>
            <p:cNvSpPr/>
            <p:nvPr/>
          </p:nvSpPr>
          <p:spPr>
            <a:xfrm>
              <a:off x="2314625" y="1629832"/>
              <a:ext cx="1860" cy="1018"/>
            </a:xfrm>
            <a:custGeom>
              <a:rect b="b" l="l" r="r" t="t"/>
              <a:pathLst>
                <a:path extrusionOk="0" h="75" w="137">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4"/>
            <p:cNvSpPr/>
            <p:nvPr/>
          </p:nvSpPr>
          <p:spPr>
            <a:xfrm>
              <a:off x="2299079" y="1615860"/>
              <a:ext cx="339" cy="1494"/>
            </a:xfrm>
            <a:custGeom>
              <a:rect b="b" l="l" r="r" t="t"/>
              <a:pathLst>
                <a:path extrusionOk="0" h="110" w="25">
                  <a:moveTo>
                    <a:pt x="25" y="1"/>
                  </a:moveTo>
                  <a:cubicBezTo>
                    <a:pt x="25" y="39"/>
                    <a:pt x="14" y="78"/>
                    <a:pt x="0" y="109"/>
                  </a:cubicBezTo>
                  <a:cubicBezTo>
                    <a:pt x="14" y="78"/>
                    <a:pt x="25" y="39"/>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4"/>
            <p:cNvSpPr/>
            <p:nvPr/>
          </p:nvSpPr>
          <p:spPr>
            <a:xfrm>
              <a:off x="2291136" y="1609398"/>
              <a:ext cx="2824" cy="339"/>
            </a:xfrm>
            <a:custGeom>
              <a:rect b="b" l="l" r="r" t="t"/>
              <a:pathLst>
                <a:path extrusionOk="0" h="25" w="208">
                  <a:moveTo>
                    <a:pt x="1" y="25"/>
                  </a:moveTo>
                  <a:cubicBezTo>
                    <a:pt x="67" y="8"/>
                    <a:pt x="137" y="1"/>
                    <a:pt x="207" y="1"/>
                  </a:cubicBezTo>
                  <a:cubicBezTo>
                    <a:pt x="137" y="1"/>
                    <a:pt x="67" y="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54"/>
            <p:cNvSpPr/>
            <p:nvPr/>
          </p:nvSpPr>
          <p:spPr>
            <a:xfrm>
              <a:off x="2341862" y="1642581"/>
              <a:ext cx="339" cy="339"/>
            </a:xfrm>
            <a:custGeom>
              <a:rect b="b" l="l" r="r" t="t"/>
              <a:pathLst>
                <a:path extrusionOk="0" h="25" w="25">
                  <a:moveTo>
                    <a:pt x="25"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54"/>
            <p:cNvSpPr/>
            <p:nvPr/>
          </p:nvSpPr>
          <p:spPr>
            <a:xfrm>
              <a:off x="2337476" y="16552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4"/>
            <p:cNvSpPr/>
            <p:nvPr/>
          </p:nvSpPr>
          <p:spPr>
            <a:xfrm>
              <a:off x="2328692" y="1659023"/>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4"/>
            <p:cNvSpPr/>
            <p:nvPr/>
          </p:nvSpPr>
          <p:spPr>
            <a:xfrm>
              <a:off x="2328787" y="1659594"/>
              <a:ext cx="14" cy="204"/>
            </a:xfrm>
            <a:custGeom>
              <a:rect b="b" l="l" r="r" t="t"/>
              <a:pathLst>
                <a:path extrusionOk="0" h="15" w="1">
                  <a:moveTo>
                    <a:pt x="0"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4"/>
            <p:cNvSpPr/>
            <p:nvPr/>
          </p:nvSpPr>
          <p:spPr>
            <a:xfrm>
              <a:off x="2328692" y="1658779"/>
              <a:ext cx="14" cy="163"/>
            </a:xfrm>
            <a:custGeom>
              <a:rect b="b" l="l" r="r" t="t"/>
              <a:pathLst>
                <a:path extrusionOk="0" h="12" w="1">
                  <a:moveTo>
                    <a:pt x="0" y="11"/>
                  </a:moveTo>
                  <a:cubicBezTo>
                    <a:pt x="0" y="8"/>
                    <a:pt x="0" y="4"/>
                    <a:pt x="0" y="1"/>
                  </a:cubicBezTo>
                  <a:cubicBezTo>
                    <a:pt x="0" y="4"/>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4"/>
            <p:cNvSpPr/>
            <p:nvPr/>
          </p:nvSpPr>
          <p:spPr>
            <a:xfrm>
              <a:off x="2328827" y="1659919"/>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54"/>
            <p:cNvSpPr/>
            <p:nvPr/>
          </p:nvSpPr>
          <p:spPr>
            <a:xfrm>
              <a:off x="2328732" y="1659254"/>
              <a:ext cx="14" cy="258"/>
            </a:xfrm>
            <a:custGeom>
              <a:rect b="b" l="l" r="r" t="t"/>
              <a:pathLst>
                <a:path extrusionOk="0" h="19" w="1">
                  <a:moveTo>
                    <a:pt x="1" y="1"/>
                  </a:moveTo>
                  <a:cubicBezTo>
                    <a:pt x="1" y="8"/>
                    <a:pt x="1" y="11"/>
                    <a:pt x="1" y="18"/>
                  </a:cubicBez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54"/>
            <p:cNvSpPr/>
            <p:nvPr/>
          </p:nvSpPr>
          <p:spPr>
            <a:xfrm>
              <a:off x="2341957" y="1637680"/>
              <a:ext cx="1914" cy="3489"/>
            </a:xfrm>
            <a:custGeom>
              <a:rect b="b" l="l" r="r" t="t"/>
              <a:pathLst>
                <a:path extrusionOk="0" h="257" w="141">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54"/>
            <p:cNvSpPr/>
            <p:nvPr/>
          </p:nvSpPr>
          <p:spPr>
            <a:xfrm>
              <a:off x="2282908" y="1603600"/>
              <a:ext cx="448" cy="14"/>
            </a:xfrm>
            <a:custGeom>
              <a:rect b="b" l="l" r="r" t="t"/>
              <a:pathLst>
                <a:path extrusionOk="0" h="1" w="33">
                  <a:moveTo>
                    <a:pt x="32" y="0"/>
                  </a:moveTo>
                  <a:cubicBezTo>
                    <a:pt x="22" y="0"/>
                    <a:pt x="8" y="0"/>
                    <a:pt x="1" y="0"/>
                  </a:cubicBezTo>
                  <a:cubicBezTo>
                    <a:pt x="8" y="0"/>
                    <a:pt x="22" y="0"/>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54"/>
            <p:cNvSpPr/>
            <p:nvPr/>
          </p:nvSpPr>
          <p:spPr>
            <a:xfrm>
              <a:off x="2279161" y="1602364"/>
              <a:ext cx="109" cy="14"/>
            </a:xfrm>
            <a:custGeom>
              <a:rect b="b" l="l" r="r" t="t"/>
              <a:pathLst>
                <a:path extrusionOk="0" h="1" w="8">
                  <a:moveTo>
                    <a:pt x="0" y="0"/>
                  </a:moveTo>
                  <a:cubicBezTo>
                    <a:pt x="4" y="0"/>
                    <a:pt x="7" y="0"/>
                    <a:pt x="7" y="0"/>
                  </a:cubicBez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4"/>
            <p:cNvSpPr/>
            <p:nvPr/>
          </p:nvSpPr>
          <p:spPr>
            <a:xfrm>
              <a:off x="2283438" y="159432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4"/>
            <p:cNvSpPr/>
            <p:nvPr/>
          </p:nvSpPr>
          <p:spPr>
            <a:xfrm>
              <a:off x="2280342" y="1602690"/>
              <a:ext cx="2580" cy="869"/>
            </a:xfrm>
            <a:custGeom>
              <a:rect b="b" l="l" r="r" t="t"/>
              <a:pathLst>
                <a:path extrusionOk="0" h="64" w="190">
                  <a:moveTo>
                    <a:pt x="1" y="1"/>
                  </a:moveTo>
                  <a:lnTo>
                    <a:pt x="32" y="15"/>
                  </a:lnTo>
                  <a:cubicBezTo>
                    <a:pt x="81" y="39"/>
                    <a:pt x="134" y="57"/>
                    <a:pt x="190" y="64"/>
                  </a:cubicBezTo>
                  <a:cubicBezTo>
                    <a:pt x="134" y="57"/>
                    <a:pt x="81" y="39"/>
                    <a:pt x="3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54"/>
            <p:cNvSpPr/>
            <p:nvPr/>
          </p:nvSpPr>
          <p:spPr>
            <a:xfrm>
              <a:off x="2280532" y="1608488"/>
              <a:ext cx="964" cy="2824"/>
            </a:xfrm>
            <a:custGeom>
              <a:rect b="b" l="l" r="r" t="t"/>
              <a:pathLst>
                <a:path extrusionOk="0" h="208" w="71">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54"/>
            <p:cNvSpPr/>
            <p:nvPr/>
          </p:nvSpPr>
          <p:spPr>
            <a:xfrm>
              <a:off x="2278631" y="1589724"/>
              <a:ext cx="869" cy="679"/>
            </a:xfrm>
            <a:custGeom>
              <a:rect b="b" l="l" r="r" t="t"/>
              <a:pathLst>
                <a:path extrusionOk="0" h="50" w="64">
                  <a:moveTo>
                    <a:pt x="1" y="0"/>
                  </a:moveTo>
                  <a:lnTo>
                    <a:pt x="1" y="0"/>
                  </a:lnTo>
                  <a:cubicBezTo>
                    <a:pt x="15" y="25"/>
                    <a:pt x="39" y="42"/>
                    <a:pt x="64" y="49"/>
                  </a:cubicBezTo>
                  <a:cubicBezTo>
                    <a:pt x="39" y="42"/>
                    <a:pt x="18"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4"/>
            <p:cNvSpPr/>
            <p:nvPr/>
          </p:nvSpPr>
          <p:spPr>
            <a:xfrm>
              <a:off x="2256066" y="1570376"/>
              <a:ext cx="149" cy="244"/>
            </a:xfrm>
            <a:custGeom>
              <a:rect b="b" l="l" r="r" t="t"/>
              <a:pathLst>
                <a:path extrusionOk="0" h="18" w="11">
                  <a:moveTo>
                    <a:pt x="0" y="0"/>
                  </a:moveTo>
                  <a:lnTo>
                    <a:pt x="7" y="14"/>
                  </a:lnTo>
                  <a:cubicBezTo>
                    <a:pt x="7" y="14"/>
                    <a:pt x="7" y="18"/>
                    <a:pt x="10" y="18"/>
                  </a:cubicBezTo>
                  <a:cubicBezTo>
                    <a:pt x="7" y="11"/>
                    <a:pt x="3"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4"/>
            <p:cNvSpPr/>
            <p:nvPr/>
          </p:nvSpPr>
          <p:spPr>
            <a:xfrm>
              <a:off x="2276215" y="1585868"/>
              <a:ext cx="1724" cy="2349"/>
            </a:xfrm>
            <a:custGeom>
              <a:rect b="b" l="l" r="r" t="t"/>
              <a:pathLst>
                <a:path extrusionOk="0" h="173" w="127">
                  <a:moveTo>
                    <a:pt x="126" y="172"/>
                  </a:moveTo>
                  <a:cubicBezTo>
                    <a:pt x="105" y="102"/>
                    <a:pt x="60" y="43"/>
                    <a:pt x="0" y="1"/>
                  </a:cubicBezTo>
                  <a:cubicBezTo>
                    <a:pt x="60" y="43"/>
                    <a:pt x="105" y="102"/>
                    <a:pt x="126"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4"/>
            <p:cNvSpPr/>
            <p:nvPr/>
          </p:nvSpPr>
          <p:spPr>
            <a:xfrm>
              <a:off x="2281293" y="1611013"/>
              <a:ext cx="299" cy="394"/>
            </a:xfrm>
            <a:custGeom>
              <a:rect b="b" l="l" r="r" t="t"/>
              <a:pathLst>
                <a:path extrusionOk="0" h="29" w="22">
                  <a:moveTo>
                    <a:pt x="1" y="1"/>
                  </a:moveTo>
                  <a:lnTo>
                    <a:pt x="1" y="1"/>
                  </a:lnTo>
                  <a:cubicBezTo>
                    <a:pt x="8" y="11"/>
                    <a:pt x="15" y="22"/>
                    <a:pt x="22" y="29"/>
                  </a:cubicBezTo>
                  <a:lnTo>
                    <a:pt x="15"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4"/>
            <p:cNvSpPr/>
            <p:nvPr/>
          </p:nvSpPr>
          <p:spPr>
            <a:xfrm>
              <a:off x="2250879" y="1556826"/>
              <a:ext cx="299" cy="353"/>
            </a:xfrm>
            <a:custGeom>
              <a:rect b="b" l="l" r="r" t="t"/>
              <a:pathLst>
                <a:path extrusionOk="0" h="26" w="22">
                  <a:moveTo>
                    <a:pt x="0" y="1"/>
                  </a:moveTo>
                  <a:cubicBezTo>
                    <a:pt x="4" y="11"/>
                    <a:pt x="14" y="18"/>
                    <a:pt x="21" y="25"/>
                  </a:cubicBezTo>
                  <a:cubicBezTo>
                    <a:pt x="14"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54"/>
            <p:cNvSpPr/>
            <p:nvPr/>
          </p:nvSpPr>
          <p:spPr>
            <a:xfrm>
              <a:off x="2250539" y="1556445"/>
              <a:ext cx="258" cy="299"/>
            </a:xfrm>
            <a:custGeom>
              <a:rect b="b" l="l" r="r" t="t"/>
              <a:pathLst>
                <a:path extrusionOk="0" h="22" w="19">
                  <a:moveTo>
                    <a:pt x="1" y="1"/>
                  </a:moveTo>
                  <a:cubicBezTo>
                    <a:pt x="4" y="8"/>
                    <a:pt x="11" y="15"/>
                    <a:pt x="18" y="22"/>
                  </a:cubicBezTo>
                  <a:cubicBezTo>
                    <a:pt x="11"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54"/>
            <p:cNvSpPr/>
            <p:nvPr/>
          </p:nvSpPr>
          <p:spPr>
            <a:xfrm>
              <a:off x="2255577" y="1568760"/>
              <a:ext cx="489" cy="1629"/>
            </a:xfrm>
            <a:custGeom>
              <a:rect b="b" l="l" r="r" t="t"/>
              <a:pathLst>
                <a:path extrusionOk="0" h="120" w="36">
                  <a:moveTo>
                    <a:pt x="1" y="0"/>
                  </a:moveTo>
                  <a:cubicBezTo>
                    <a:pt x="8" y="42"/>
                    <a:pt x="18" y="81"/>
                    <a:pt x="36" y="119"/>
                  </a:cubicBezTo>
                  <a:lnTo>
                    <a:pt x="29" y="102"/>
                  </a:lnTo>
                  <a:cubicBezTo>
                    <a:pt x="18" y="70"/>
                    <a:pt x="8"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54"/>
            <p:cNvSpPr/>
            <p:nvPr/>
          </p:nvSpPr>
          <p:spPr>
            <a:xfrm>
              <a:off x="2250119" y="1555590"/>
              <a:ext cx="394" cy="828"/>
            </a:xfrm>
            <a:custGeom>
              <a:rect b="b" l="l" r="r" t="t"/>
              <a:pathLst>
                <a:path extrusionOk="0" h="61" w="29">
                  <a:moveTo>
                    <a:pt x="0" y="1"/>
                  </a:moveTo>
                  <a:lnTo>
                    <a:pt x="4" y="15"/>
                  </a:lnTo>
                  <a:cubicBezTo>
                    <a:pt x="11" y="32"/>
                    <a:pt x="21" y="46"/>
                    <a:pt x="28" y="60"/>
                  </a:cubicBezTo>
                  <a:cubicBezTo>
                    <a:pt x="18" y="39"/>
                    <a:pt x="7"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4"/>
            <p:cNvSpPr/>
            <p:nvPr/>
          </p:nvSpPr>
          <p:spPr>
            <a:xfrm>
              <a:off x="2255957" y="1570131"/>
              <a:ext cx="204" cy="448"/>
            </a:xfrm>
            <a:custGeom>
              <a:rect b="b" l="l" r="r" t="t"/>
              <a:pathLst>
                <a:path extrusionOk="0" h="33" w="15">
                  <a:moveTo>
                    <a:pt x="1" y="1"/>
                  </a:moveTo>
                  <a:lnTo>
                    <a:pt x="1" y="1"/>
                  </a:lnTo>
                  <a:cubicBezTo>
                    <a:pt x="4" y="11"/>
                    <a:pt x="8" y="22"/>
                    <a:pt x="15" y="32"/>
                  </a:cubicBezTo>
                  <a:lnTo>
                    <a:pt x="8"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4"/>
            <p:cNvSpPr/>
            <p:nvPr/>
          </p:nvSpPr>
          <p:spPr>
            <a:xfrm>
              <a:off x="221166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4"/>
            <p:cNvSpPr/>
            <p:nvPr/>
          </p:nvSpPr>
          <p:spPr>
            <a:xfrm>
              <a:off x="2211898" y="1583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4"/>
            <p:cNvSpPr/>
            <p:nvPr/>
          </p:nvSpPr>
          <p:spPr>
            <a:xfrm>
              <a:off x="2211382" y="158330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4"/>
            <p:cNvSpPr/>
            <p:nvPr/>
          </p:nvSpPr>
          <p:spPr>
            <a:xfrm>
              <a:off x="221147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54"/>
            <p:cNvSpPr/>
            <p:nvPr/>
          </p:nvSpPr>
          <p:spPr>
            <a:xfrm>
              <a:off x="2212753" y="158373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4"/>
            <p:cNvSpPr/>
            <p:nvPr/>
          </p:nvSpPr>
          <p:spPr>
            <a:xfrm>
              <a:off x="2212427" y="1583546"/>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4"/>
            <p:cNvSpPr/>
            <p:nvPr/>
          </p:nvSpPr>
          <p:spPr>
            <a:xfrm>
              <a:off x="2212142" y="1583451"/>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4"/>
            <p:cNvSpPr/>
            <p:nvPr/>
          </p:nvSpPr>
          <p:spPr>
            <a:xfrm>
              <a:off x="2213093" y="1583872"/>
              <a:ext cx="339" cy="258"/>
            </a:xfrm>
            <a:custGeom>
              <a:rect b="b" l="l" r="r" t="t"/>
              <a:pathLst>
                <a:path extrusionOk="0" h="19" w="25">
                  <a:moveTo>
                    <a:pt x="0" y="1"/>
                  </a:moveTo>
                  <a:lnTo>
                    <a:pt x="0" y="1"/>
                  </a:lnTo>
                  <a:cubicBezTo>
                    <a:pt x="7" y="8"/>
                    <a:pt x="14" y="11"/>
                    <a:pt x="25" y="18"/>
                  </a:cubicBezTo>
                  <a:cubicBezTo>
                    <a:pt x="14" y="11"/>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54"/>
            <p:cNvSpPr/>
            <p:nvPr/>
          </p:nvSpPr>
          <p:spPr>
            <a:xfrm>
              <a:off x="2213853" y="1584972"/>
              <a:ext cx="394" cy="4195"/>
            </a:xfrm>
            <a:custGeom>
              <a:rect b="b" l="l" r="r" t="t"/>
              <a:pathLst>
                <a:path extrusionOk="0" h="309" w="29">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4"/>
            <p:cNvSpPr/>
            <p:nvPr/>
          </p:nvSpPr>
          <p:spPr>
            <a:xfrm>
              <a:off x="2204009" y="1581143"/>
              <a:ext cx="774" cy="27"/>
            </a:xfrm>
            <a:custGeom>
              <a:rect b="b" l="l" r="r" t="t"/>
              <a:pathLst>
                <a:path extrusionOk="0" h="2" w="57">
                  <a:moveTo>
                    <a:pt x="38" y="0"/>
                  </a:moveTo>
                  <a:cubicBezTo>
                    <a:pt x="25" y="0"/>
                    <a:pt x="12" y="2"/>
                    <a:pt x="1" y="2"/>
                  </a:cubicBezTo>
                  <a:lnTo>
                    <a:pt x="57" y="2"/>
                  </a:lnTo>
                  <a:cubicBezTo>
                    <a:pt x="51" y="1"/>
                    <a:pt x="45" y="0"/>
                    <a:pt x="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4"/>
            <p:cNvSpPr/>
            <p:nvPr/>
          </p:nvSpPr>
          <p:spPr>
            <a:xfrm>
              <a:off x="2205815" y="1581360"/>
              <a:ext cx="5485" cy="2172"/>
            </a:xfrm>
            <a:custGeom>
              <a:rect b="b" l="l" r="r" t="t"/>
              <a:pathLst>
                <a:path extrusionOk="0" h="160" w="404">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4"/>
            <p:cNvSpPr/>
            <p:nvPr/>
          </p:nvSpPr>
          <p:spPr>
            <a:xfrm>
              <a:off x="2204824" y="158111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4"/>
            <p:cNvSpPr/>
            <p:nvPr/>
          </p:nvSpPr>
          <p:spPr>
            <a:xfrm>
              <a:off x="2205720" y="1581265"/>
              <a:ext cx="14" cy="0"/>
            </a:xfrm>
            <a:custGeom>
              <a:rect b="b" l="l" r="r" t="t"/>
              <a:pathLst>
                <a:path extrusionOk="0" h="0"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4"/>
            <p:cNvSpPr/>
            <p:nvPr/>
          </p:nvSpPr>
          <p:spPr>
            <a:xfrm>
              <a:off x="2205530" y="158121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54"/>
            <p:cNvSpPr/>
            <p:nvPr/>
          </p:nvSpPr>
          <p:spPr>
            <a:xfrm>
              <a:off x="2205055" y="1581156"/>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54"/>
            <p:cNvSpPr/>
            <p:nvPr/>
          </p:nvSpPr>
          <p:spPr>
            <a:xfrm>
              <a:off x="2205299" y="1581156"/>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54"/>
            <p:cNvSpPr/>
            <p:nvPr/>
          </p:nvSpPr>
          <p:spPr>
            <a:xfrm>
              <a:off x="2213894" y="158915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4"/>
            <p:cNvSpPr/>
            <p:nvPr/>
          </p:nvSpPr>
          <p:spPr>
            <a:xfrm>
              <a:off x="2269276" y="1477017"/>
              <a:ext cx="1629" cy="1303"/>
            </a:xfrm>
            <a:custGeom>
              <a:rect b="b" l="l" r="r" t="t"/>
              <a:pathLst>
                <a:path extrusionOk="0" h="96" w="120">
                  <a:moveTo>
                    <a:pt x="0" y="1"/>
                  </a:moveTo>
                  <a:cubicBezTo>
                    <a:pt x="32" y="43"/>
                    <a:pt x="74" y="74"/>
                    <a:pt x="119" y="95"/>
                  </a:cubicBezTo>
                  <a:cubicBezTo>
                    <a:pt x="74" y="74"/>
                    <a:pt x="32" y="4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54"/>
            <p:cNvSpPr/>
            <p:nvPr/>
          </p:nvSpPr>
          <p:spPr>
            <a:xfrm>
              <a:off x="2260193" y="1430147"/>
              <a:ext cx="3394" cy="1398"/>
            </a:xfrm>
            <a:custGeom>
              <a:rect b="b" l="l" r="r" t="t"/>
              <a:pathLst>
                <a:path extrusionOk="0" h="103" w="25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54"/>
            <p:cNvSpPr/>
            <p:nvPr/>
          </p:nvSpPr>
          <p:spPr>
            <a:xfrm>
              <a:off x="2262664" y="1417466"/>
              <a:ext cx="1344" cy="2009"/>
            </a:xfrm>
            <a:custGeom>
              <a:rect b="b" l="l" r="r" t="t"/>
              <a:pathLst>
                <a:path extrusionOk="0" h="148" w="99">
                  <a:moveTo>
                    <a:pt x="99" y="0"/>
                  </a:moveTo>
                  <a:lnTo>
                    <a:pt x="81" y="18"/>
                  </a:lnTo>
                  <a:cubicBezTo>
                    <a:pt x="46" y="53"/>
                    <a:pt x="18" y="98"/>
                    <a:pt x="1" y="147"/>
                  </a:cubicBezTo>
                  <a:cubicBezTo>
                    <a:pt x="22" y="91"/>
                    <a:pt x="57" y="42"/>
                    <a:pt x="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4"/>
            <p:cNvSpPr/>
            <p:nvPr/>
          </p:nvSpPr>
          <p:spPr>
            <a:xfrm>
              <a:off x="2263520" y="1448640"/>
              <a:ext cx="6246" cy="10047"/>
            </a:xfrm>
            <a:custGeom>
              <a:rect b="b" l="l" r="r" t="t"/>
              <a:pathLst>
                <a:path extrusionOk="0" h="740" w="460">
                  <a:moveTo>
                    <a:pt x="1" y="1"/>
                  </a:moveTo>
                  <a:lnTo>
                    <a:pt x="1" y="1"/>
                  </a:lnTo>
                  <a:cubicBezTo>
                    <a:pt x="113" y="169"/>
                    <a:pt x="316" y="477"/>
                    <a:pt x="459" y="739"/>
                  </a:cubicBezTo>
                  <a:cubicBezTo>
                    <a:pt x="316" y="477"/>
                    <a:pt x="113" y="16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54"/>
            <p:cNvSpPr/>
            <p:nvPr/>
          </p:nvSpPr>
          <p:spPr>
            <a:xfrm>
              <a:off x="2269127" y="1476542"/>
              <a:ext cx="14" cy="163"/>
            </a:xfrm>
            <a:custGeom>
              <a:rect b="b" l="l" r="r" t="t"/>
              <a:pathLst>
                <a:path extrusionOk="0" h="12" w="1">
                  <a:moveTo>
                    <a:pt x="1" y="11"/>
                  </a:moveTo>
                  <a:cubicBezTo>
                    <a:pt x="1" y="8"/>
                    <a:pt x="1" y="4"/>
                    <a:pt x="1" y="1"/>
                  </a:cubicBez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54"/>
            <p:cNvSpPr/>
            <p:nvPr/>
          </p:nvSpPr>
          <p:spPr>
            <a:xfrm>
              <a:off x="2257002" y="1519610"/>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54"/>
            <p:cNvSpPr/>
            <p:nvPr/>
          </p:nvSpPr>
          <p:spPr>
            <a:xfrm>
              <a:off x="2271082" y="1504593"/>
              <a:ext cx="3476" cy="2716"/>
            </a:xfrm>
            <a:custGeom>
              <a:rect b="b" l="l" r="r" t="t"/>
              <a:pathLst>
                <a:path extrusionOk="0" h="200" w="256">
                  <a:moveTo>
                    <a:pt x="0" y="200"/>
                  </a:moveTo>
                  <a:cubicBezTo>
                    <a:pt x="81" y="130"/>
                    <a:pt x="168" y="63"/>
                    <a:pt x="256" y="0"/>
                  </a:cubicBezTo>
                  <a:cubicBezTo>
                    <a:pt x="168" y="63"/>
                    <a:pt x="81" y="130"/>
                    <a:pt x="0" y="20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54"/>
            <p:cNvSpPr/>
            <p:nvPr/>
          </p:nvSpPr>
          <p:spPr>
            <a:xfrm>
              <a:off x="2268801" y="1485625"/>
              <a:ext cx="3286" cy="2295"/>
            </a:xfrm>
            <a:custGeom>
              <a:rect b="b" l="l" r="r" t="t"/>
              <a:pathLst>
                <a:path extrusionOk="0" h="169" w="242">
                  <a:moveTo>
                    <a:pt x="0" y="0"/>
                  </a:moveTo>
                  <a:cubicBezTo>
                    <a:pt x="25" y="39"/>
                    <a:pt x="154" y="116"/>
                    <a:pt x="242" y="168"/>
                  </a:cubicBezTo>
                  <a:cubicBezTo>
                    <a:pt x="154" y="116"/>
                    <a:pt x="25"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54"/>
            <p:cNvSpPr/>
            <p:nvPr/>
          </p:nvSpPr>
          <p:spPr>
            <a:xfrm>
              <a:off x="2257966" y="1513187"/>
              <a:ext cx="8282" cy="5580"/>
            </a:xfrm>
            <a:custGeom>
              <a:rect b="b" l="l" r="r" t="t"/>
              <a:pathLst>
                <a:path extrusionOk="0" h="411" w="61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54"/>
            <p:cNvSpPr/>
            <p:nvPr/>
          </p:nvSpPr>
          <p:spPr>
            <a:xfrm>
              <a:off x="2256581" y="1520126"/>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4"/>
            <p:cNvSpPr/>
            <p:nvPr/>
          </p:nvSpPr>
          <p:spPr>
            <a:xfrm>
              <a:off x="2274449" y="1489372"/>
              <a:ext cx="6056" cy="6816"/>
            </a:xfrm>
            <a:custGeom>
              <a:rect b="b" l="l" r="r" t="t"/>
              <a:pathLst>
                <a:path extrusionOk="0" h="502" w="446">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4"/>
            <p:cNvSpPr/>
            <p:nvPr/>
          </p:nvSpPr>
          <p:spPr>
            <a:xfrm>
              <a:off x="2275929" y="1499121"/>
              <a:ext cx="4195" cy="4481"/>
            </a:xfrm>
            <a:custGeom>
              <a:rect b="b" l="l" r="r" t="t"/>
              <a:pathLst>
                <a:path extrusionOk="0" h="330" w="309">
                  <a:moveTo>
                    <a:pt x="308" y="1"/>
                  </a:moveTo>
                  <a:lnTo>
                    <a:pt x="308" y="1"/>
                  </a:lnTo>
                  <a:cubicBezTo>
                    <a:pt x="263" y="120"/>
                    <a:pt x="144" y="225"/>
                    <a:pt x="0" y="330"/>
                  </a:cubicBezTo>
                  <a:cubicBezTo>
                    <a:pt x="144" y="225"/>
                    <a:pt x="266" y="120"/>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4"/>
            <p:cNvSpPr/>
            <p:nvPr/>
          </p:nvSpPr>
          <p:spPr>
            <a:xfrm>
              <a:off x="2249874" y="1554544"/>
              <a:ext cx="258" cy="1059"/>
            </a:xfrm>
            <a:custGeom>
              <a:rect b="b" l="l" r="r" t="t"/>
              <a:pathLst>
                <a:path extrusionOk="0" h="78" w="19">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54"/>
            <p:cNvSpPr/>
            <p:nvPr/>
          </p:nvSpPr>
          <p:spPr>
            <a:xfrm>
              <a:off x="2251965" y="1550498"/>
              <a:ext cx="774" cy="1724"/>
            </a:xfrm>
            <a:custGeom>
              <a:rect b="b" l="l" r="r" t="t"/>
              <a:pathLst>
                <a:path extrusionOk="0" h="127" w="57">
                  <a:moveTo>
                    <a:pt x="1" y="1"/>
                  </a:moveTo>
                  <a:lnTo>
                    <a:pt x="22" y="29"/>
                  </a:lnTo>
                  <a:cubicBezTo>
                    <a:pt x="43" y="57"/>
                    <a:pt x="57" y="88"/>
                    <a:pt x="57" y="127"/>
                  </a:cubicBezTo>
                  <a:cubicBezTo>
                    <a:pt x="57" y="88"/>
                    <a:pt x="43" y="57"/>
                    <a:pt x="22"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54"/>
            <p:cNvSpPr/>
            <p:nvPr/>
          </p:nvSpPr>
          <p:spPr>
            <a:xfrm>
              <a:off x="2254871" y="1536147"/>
              <a:ext cx="14" cy="14"/>
            </a:xfrm>
            <a:custGeom>
              <a:rect b="b" l="l" r="r" t="t"/>
              <a:pathLst>
                <a:path extrusionOk="0" h="1" w="1">
                  <a:moveTo>
                    <a:pt x="0" y="1"/>
                  </a:move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4"/>
            <p:cNvSpPr/>
            <p:nvPr/>
          </p:nvSpPr>
          <p:spPr>
            <a:xfrm>
              <a:off x="2254681" y="1537002"/>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4"/>
            <p:cNvSpPr/>
            <p:nvPr/>
          </p:nvSpPr>
          <p:spPr>
            <a:xfrm>
              <a:off x="2253961" y="1538048"/>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4"/>
            <p:cNvSpPr/>
            <p:nvPr/>
          </p:nvSpPr>
          <p:spPr>
            <a:xfrm>
              <a:off x="2254110" y="153785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4"/>
            <p:cNvSpPr/>
            <p:nvPr/>
          </p:nvSpPr>
          <p:spPr>
            <a:xfrm>
              <a:off x="2253825" y="153823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4"/>
            <p:cNvSpPr/>
            <p:nvPr/>
          </p:nvSpPr>
          <p:spPr>
            <a:xfrm>
              <a:off x="2250974" y="1540519"/>
              <a:ext cx="1249" cy="1629"/>
            </a:xfrm>
            <a:custGeom>
              <a:rect b="b" l="l" r="r" t="t"/>
              <a:pathLst>
                <a:path extrusionOk="0" h="120" w="92">
                  <a:moveTo>
                    <a:pt x="0" y="120"/>
                  </a:moveTo>
                  <a:cubicBezTo>
                    <a:pt x="35" y="85"/>
                    <a:pt x="67" y="43"/>
                    <a:pt x="91" y="1"/>
                  </a:cubicBezTo>
                  <a:cubicBezTo>
                    <a:pt x="67" y="43"/>
                    <a:pt x="35" y="85"/>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54"/>
            <p:cNvSpPr/>
            <p:nvPr/>
          </p:nvSpPr>
          <p:spPr>
            <a:xfrm>
              <a:off x="2252875" y="1538428"/>
              <a:ext cx="774" cy="923"/>
            </a:xfrm>
            <a:custGeom>
              <a:rect b="b" l="l" r="r" t="t"/>
              <a:pathLst>
                <a:path extrusionOk="0" h="68" w="57">
                  <a:moveTo>
                    <a:pt x="0" y="67"/>
                  </a:moveTo>
                  <a:cubicBezTo>
                    <a:pt x="18" y="43"/>
                    <a:pt x="35" y="22"/>
                    <a:pt x="56" y="1"/>
                  </a:cubicBezTo>
                  <a:cubicBezTo>
                    <a:pt x="35" y="22"/>
                    <a:pt x="18" y="43"/>
                    <a:pt x="0"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4"/>
            <p:cNvSpPr/>
            <p:nvPr/>
          </p:nvSpPr>
          <p:spPr>
            <a:xfrm>
              <a:off x="2254300" y="153766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4"/>
            <p:cNvSpPr/>
            <p:nvPr/>
          </p:nvSpPr>
          <p:spPr>
            <a:xfrm>
              <a:off x="2252820" y="1539378"/>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4"/>
            <p:cNvSpPr/>
            <p:nvPr/>
          </p:nvSpPr>
          <p:spPr>
            <a:xfrm>
              <a:off x="2254531" y="1534721"/>
              <a:ext cx="68" cy="163"/>
            </a:xfrm>
            <a:custGeom>
              <a:rect b="b" l="l" r="r" t="t"/>
              <a:pathLst>
                <a:path extrusionOk="0" h="12"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4"/>
            <p:cNvSpPr/>
            <p:nvPr/>
          </p:nvSpPr>
          <p:spPr>
            <a:xfrm>
              <a:off x="2254776" y="1535427"/>
              <a:ext cx="54" cy="163"/>
            </a:xfrm>
            <a:custGeom>
              <a:rect b="b" l="l" r="r" t="t"/>
              <a:pathLst>
                <a:path extrusionOk="0" h="12" w="4">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54"/>
            <p:cNvSpPr/>
            <p:nvPr/>
          </p:nvSpPr>
          <p:spPr>
            <a:xfrm>
              <a:off x="2254436" y="1537437"/>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54"/>
            <p:cNvSpPr/>
            <p:nvPr/>
          </p:nvSpPr>
          <p:spPr>
            <a:xfrm>
              <a:off x="2254871" y="1535767"/>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54"/>
            <p:cNvSpPr/>
            <p:nvPr/>
          </p:nvSpPr>
          <p:spPr>
            <a:xfrm>
              <a:off x="2254681" y="1535102"/>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4"/>
            <p:cNvSpPr/>
            <p:nvPr/>
          </p:nvSpPr>
          <p:spPr>
            <a:xfrm>
              <a:off x="2254816" y="1536432"/>
              <a:ext cx="14" cy="109"/>
            </a:xfrm>
            <a:custGeom>
              <a:rect b="b" l="l" r="r" t="t"/>
              <a:pathLst>
                <a:path extrusionOk="0" h="8" w="1">
                  <a:moveTo>
                    <a:pt x="1" y="8"/>
                  </a:moveTo>
                  <a:lnTo>
                    <a:pt x="1" y="4"/>
                  </a:lnTo>
                  <a:cubicBezTo>
                    <a:pt x="1" y="1"/>
                    <a:pt x="1" y="8"/>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4"/>
            <p:cNvSpPr/>
            <p:nvPr/>
          </p:nvSpPr>
          <p:spPr>
            <a:xfrm>
              <a:off x="2254531" y="153719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54"/>
            <p:cNvSpPr/>
            <p:nvPr/>
          </p:nvSpPr>
          <p:spPr>
            <a:xfrm>
              <a:off x="2254776" y="153671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54"/>
            <p:cNvSpPr/>
            <p:nvPr/>
          </p:nvSpPr>
          <p:spPr>
            <a:xfrm>
              <a:off x="2250024" y="1555359"/>
              <a:ext cx="149" cy="489"/>
            </a:xfrm>
            <a:custGeom>
              <a:rect b="b" l="l" r="r" t="t"/>
              <a:pathLst>
                <a:path extrusionOk="0" h="36" w="11">
                  <a:moveTo>
                    <a:pt x="0" y="0"/>
                  </a:moveTo>
                  <a:cubicBezTo>
                    <a:pt x="4" y="11"/>
                    <a:pt x="7" y="25"/>
                    <a:pt x="11" y="35"/>
                  </a:cubicBezTo>
                  <a:lnTo>
                    <a:pt x="7" y="1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54"/>
            <p:cNvSpPr/>
            <p:nvPr/>
          </p:nvSpPr>
          <p:spPr>
            <a:xfrm>
              <a:off x="2263995" y="1416040"/>
              <a:ext cx="2770" cy="1439"/>
            </a:xfrm>
            <a:custGeom>
              <a:rect b="b" l="l" r="r" t="t"/>
              <a:pathLst>
                <a:path extrusionOk="0" h="106" w="204">
                  <a:moveTo>
                    <a:pt x="204" y="0"/>
                  </a:moveTo>
                  <a:lnTo>
                    <a:pt x="204" y="0"/>
                  </a:lnTo>
                  <a:cubicBezTo>
                    <a:pt x="127" y="7"/>
                    <a:pt x="53" y="46"/>
                    <a:pt x="1" y="105"/>
                  </a:cubicBezTo>
                  <a:lnTo>
                    <a:pt x="18" y="88"/>
                  </a:lnTo>
                  <a:cubicBezTo>
                    <a:pt x="67" y="39"/>
                    <a:pt x="134" y="7"/>
                    <a:pt x="20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54"/>
            <p:cNvSpPr/>
            <p:nvPr/>
          </p:nvSpPr>
          <p:spPr>
            <a:xfrm>
              <a:off x="2276350" y="1412130"/>
              <a:ext cx="258" cy="258"/>
            </a:xfrm>
            <a:custGeom>
              <a:rect b="b" l="l" r="r" t="t"/>
              <a:pathLst>
                <a:path extrusionOk="0" h="19" w="19">
                  <a:moveTo>
                    <a:pt x="18" y="1"/>
                  </a:moveTo>
                  <a:cubicBezTo>
                    <a:pt x="11" y="8"/>
                    <a:pt x="4" y="15"/>
                    <a:pt x="1" y="19"/>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54"/>
            <p:cNvSpPr/>
            <p:nvPr/>
          </p:nvSpPr>
          <p:spPr>
            <a:xfrm>
              <a:off x="2276921" y="1411139"/>
              <a:ext cx="258" cy="489"/>
            </a:xfrm>
            <a:custGeom>
              <a:rect b="b" l="l" r="r" t="t"/>
              <a:pathLst>
                <a:path extrusionOk="0" h="36" w="19">
                  <a:moveTo>
                    <a:pt x="1" y="35"/>
                  </a:moveTo>
                  <a:cubicBezTo>
                    <a:pt x="8" y="25"/>
                    <a:pt x="15" y="14"/>
                    <a:pt x="18" y="0"/>
                  </a:cubicBezTo>
                  <a:cubicBezTo>
                    <a:pt x="15" y="14"/>
                    <a:pt x="8"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4"/>
            <p:cNvSpPr/>
            <p:nvPr/>
          </p:nvSpPr>
          <p:spPr>
            <a:xfrm>
              <a:off x="2275875" y="1412470"/>
              <a:ext cx="394" cy="299"/>
            </a:xfrm>
            <a:custGeom>
              <a:rect b="b" l="l" r="r" t="t"/>
              <a:pathLst>
                <a:path extrusionOk="0" h="22" w="29">
                  <a:moveTo>
                    <a:pt x="1" y="22"/>
                  </a:moveTo>
                  <a:cubicBezTo>
                    <a:pt x="11" y="15"/>
                    <a:pt x="18" y="8"/>
                    <a:pt x="29" y="1"/>
                  </a:cubicBezTo>
                  <a:cubicBezTo>
                    <a:pt x="18"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54"/>
            <p:cNvSpPr/>
            <p:nvPr/>
          </p:nvSpPr>
          <p:spPr>
            <a:xfrm>
              <a:off x="2276690" y="1411709"/>
              <a:ext cx="204" cy="339"/>
            </a:xfrm>
            <a:custGeom>
              <a:rect b="b" l="l" r="r" t="t"/>
              <a:pathLst>
                <a:path extrusionOk="0" h="25" w="15">
                  <a:moveTo>
                    <a:pt x="0" y="25"/>
                  </a:moveTo>
                  <a:cubicBezTo>
                    <a:pt x="4" y="14"/>
                    <a:pt x="11" y="7"/>
                    <a:pt x="14" y="0"/>
                  </a:cubicBezTo>
                  <a:cubicBezTo>
                    <a:pt x="11" y="7"/>
                    <a:pt x="4" y="14"/>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54"/>
            <p:cNvSpPr/>
            <p:nvPr/>
          </p:nvSpPr>
          <p:spPr>
            <a:xfrm>
              <a:off x="2263764" y="1417222"/>
              <a:ext cx="434" cy="448"/>
            </a:xfrm>
            <a:custGeom>
              <a:rect b="b" l="l" r="r" t="t"/>
              <a:pathLst>
                <a:path extrusionOk="0" h="33" w="32">
                  <a:moveTo>
                    <a:pt x="32" y="1"/>
                  </a:moveTo>
                  <a:lnTo>
                    <a:pt x="18" y="15"/>
                  </a:lnTo>
                  <a:lnTo>
                    <a:pt x="0" y="32"/>
                  </a:lnTo>
                  <a:cubicBezTo>
                    <a:pt x="14" y="22"/>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4"/>
            <p:cNvSpPr/>
            <p:nvPr/>
          </p:nvSpPr>
          <p:spPr>
            <a:xfrm>
              <a:off x="3015482" y="1689586"/>
              <a:ext cx="163" cy="1195"/>
            </a:xfrm>
            <a:custGeom>
              <a:rect b="b" l="l" r="r" t="t"/>
              <a:pathLst>
                <a:path extrusionOk="0" h="88" w="12">
                  <a:moveTo>
                    <a:pt x="1" y="0"/>
                  </a:moveTo>
                  <a:cubicBezTo>
                    <a:pt x="8" y="28"/>
                    <a:pt x="11" y="56"/>
                    <a:pt x="11" y="88"/>
                  </a:cubicBezTo>
                  <a:cubicBezTo>
                    <a:pt x="11" y="56"/>
                    <a:pt x="8"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4"/>
            <p:cNvSpPr/>
            <p:nvPr/>
          </p:nvSpPr>
          <p:spPr>
            <a:xfrm>
              <a:off x="2958307" y="1600694"/>
              <a:ext cx="3150" cy="353"/>
            </a:xfrm>
            <a:custGeom>
              <a:rect b="b" l="l" r="r" t="t"/>
              <a:pathLst>
                <a:path extrusionOk="0" h="26" w="232">
                  <a:moveTo>
                    <a:pt x="0" y="8"/>
                  </a:moveTo>
                  <a:cubicBezTo>
                    <a:pt x="77" y="1"/>
                    <a:pt x="154" y="8"/>
                    <a:pt x="231" y="25"/>
                  </a:cubicBezTo>
                  <a:cubicBezTo>
                    <a:pt x="154" y="8"/>
                    <a:pt x="77"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54"/>
            <p:cNvSpPr/>
            <p:nvPr/>
          </p:nvSpPr>
          <p:spPr>
            <a:xfrm>
              <a:off x="2924961" y="1625555"/>
              <a:ext cx="3408" cy="7671"/>
            </a:xfrm>
            <a:custGeom>
              <a:rect b="b" l="l" r="r" t="t"/>
              <a:pathLst>
                <a:path extrusionOk="0" h="565" w="251">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4"/>
            <p:cNvSpPr/>
            <p:nvPr/>
          </p:nvSpPr>
          <p:spPr>
            <a:xfrm>
              <a:off x="2928546" y="1617856"/>
              <a:ext cx="4535" cy="7196"/>
            </a:xfrm>
            <a:custGeom>
              <a:rect b="b" l="l" r="r" t="t"/>
              <a:pathLst>
                <a:path extrusionOk="0" h="530" w="334">
                  <a:moveTo>
                    <a:pt x="1" y="529"/>
                  </a:moveTo>
                  <a:cubicBezTo>
                    <a:pt x="32" y="410"/>
                    <a:pt x="214" y="102"/>
                    <a:pt x="333" y="1"/>
                  </a:cubicBezTo>
                  <a:cubicBezTo>
                    <a:pt x="214" y="102"/>
                    <a:pt x="32" y="410"/>
                    <a:pt x="1" y="5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54"/>
            <p:cNvSpPr/>
            <p:nvPr/>
          </p:nvSpPr>
          <p:spPr>
            <a:xfrm>
              <a:off x="2906265" y="1635629"/>
              <a:ext cx="339" cy="109"/>
            </a:xfrm>
            <a:custGeom>
              <a:rect b="b" l="l" r="r" t="t"/>
              <a:pathLst>
                <a:path extrusionOk="0" h="8" w="25">
                  <a:moveTo>
                    <a:pt x="0" y="1"/>
                  </a:moveTo>
                  <a:lnTo>
                    <a:pt x="0" y="1"/>
                  </a:lnTo>
                  <a:lnTo>
                    <a:pt x="2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54"/>
            <p:cNvSpPr/>
            <p:nvPr/>
          </p:nvSpPr>
          <p:spPr>
            <a:xfrm>
              <a:off x="2908301" y="1636634"/>
              <a:ext cx="638" cy="625"/>
            </a:xfrm>
            <a:custGeom>
              <a:rect b="b" l="l" r="r" t="t"/>
              <a:pathLst>
                <a:path extrusionOk="0" h="46" w="47">
                  <a:moveTo>
                    <a:pt x="1" y="1"/>
                  </a:moveTo>
                  <a:cubicBezTo>
                    <a:pt x="18" y="11"/>
                    <a:pt x="32" y="29"/>
                    <a:pt x="46" y="46"/>
                  </a:cubicBezTo>
                  <a:cubicBezTo>
                    <a:pt x="36" y="29"/>
                    <a:pt x="18"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4"/>
            <p:cNvSpPr/>
            <p:nvPr/>
          </p:nvSpPr>
          <p:spPr>
            <a:xfrm>
              <a:off x="2908967" y="1637299"/>
              <a:ext cx="258" cy="339"/>
            </a:xfrm>
            <a:custGeom>
              <a:rect b="b" l="l" r="r" t="t"/>
              <a:pathLst>
                <a:path extrusionOk="0" h="25" w="19">
                  <a:moveTo>
                    <a:pt x="18" y="25"/>
                  </a:moveTo>
                  <a:cubicBezTo>
                    <a:pt x="11" y="14"/>
                    <a:pt x="8" y="7"/>
                    <a:pt x="1" y="0"/>
                  </a:cubicBezTo>
                  <a:cubicBezTo>
                    <a:pt x="8" y="7"/>
                    <a:pt x="11" y="14"/>
                    <a:pt x="1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4"/>
            <p:cNvSpPr/>
            <p:nvPr/>
          </p:nvSpPr>
          <p:spPr>
            <a:xfrm>
              <a:off x="2935633" y="1611163"/>
              <a:ext cx="828" cy="3530"/>
            </a:xfrm>
            <a:custGeom>
              <a:rect b="b" l="l" r="r" t="t"/>
              <a:pathLst>
                <a:path extrusionOk="0" h="260" w="61">
                  <a:moveTo>
                    <a:pt x="1" y="0"/>
                  </a:moveTo>
                  <a:cubicBezTo>
                    <a:pt x="29" y="84"/>
                    <a:pt x="50" y="172"/>
                    <a:pt x="60" y="259"/>
                  </a:cubicBezTo>
                  <a:cubicBezTo>
                    <a:pt x="50" y="172"/>
                    <a:pt x="29"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4"/>
            <p:cNvSpPr/>
            <p:nvPr/>
          </p:nvSpPr>
          <p:spPr>
            <a:xfrm>
              <a:off x="2907976" y="1636390"/>
              <a:ext cx="244" cy="204"/>
            </a:xfrm>
            <a:custGeom>
              <a:rect b="b" l="l" r="r" t="t"/>
              <a:pathLst>
                <a:path extrusionOk="0" h="15" w="18">
                  <a:moveTo>
                    <a:pt x="0" y="1"/>
                  </a:moveTo>
                  <a:lnTo>
                    <a:pt x="18" y="15"/>
                  </a:lnTo>
                  <a:cubicBezTo>
                    <a:pt x="14" y="8"/>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4"/>
            <p:cNvSpPr/>
            <p:nvPr/>
          </p:nvSpPr>
          <p:spPr>
            <a:xfrm>
              <a:off x="2695420" y="1641956"/>
              <a:ext cx="2417" cy="448"/>
            </a:xfrm>
            <a:custGeom>
              <a:rect b="b" l="l" r="r" t="t"/>
              <a:pathLst>
                <a:path extrusionOk="0" h="33" w="178">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54"/>
            <p:cNvSpPr/>
            <p:nvPr/>
          </p:nvSpPr>
          <p:spPr>
            <a:xfrm>
              <a:off x="2693641" y="1641060"/>
              <a:ext cx="1208" cy="869"/>
            </a:xfrm>
            <a:custGeom>
              <a:rect b="b" l="l" r="r" t="t"/>
              <a:pathLst>
                <a:path extrusionOk="0" h="64" w="89">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54"/>
            <p:cNvSpPr/>
            <p:nvPr/>
          </p:nvSpPr>
          <p:spPr>
            <a:xfrm>
              <a:off x="2974655" y="1606071"/>
              <a:ext cx="3584" cy="4481"/>
            </a:xfrm>
            <a:custGeom>
              <a:rect b="b" l="l" r="r" t="t"/>
              <a:pathLst>
                <a:path extrusionOk="0" h="330" w="264">
                  <a:moveTo>
                    <a:pt x="1" y="0"/>
                  </a:moveTo>
                  <a:cubicBezTo>
                    <a:pt x="113" y="77"/>
                    <a:pt x="263" y="175"/>
                    <a:pt x="246" y="330"/>
                  </a:cubicBezTo>
                  <a:cubicBezTo>
                    <a:pt x="263" y="175"/>
                    <a:pt x="113" y="7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54"/>
            <p:cNvSpPr/>
            <p:nvPr/>
          </p:nvSpPr>
          <p:spPr>
            <a:xfrm>
              <a:off x="3023194" y="1657313"/>
              <a:ext cx="1100" cy="54"/>
            </a:xfrm>
            <a:custGeom>
              <a:rect b="b" l="l" r="r" t="t"/>
              <a:pathLst>
                <a:path extrusionOk="0" h="4" w="81">
                  <a:moveTo>
                    <a:pt x="81" y="4"/>
                  </a:moveTo>
                  <a:cubicBezTo>
                    <a:pt x="56" y="4"/>
                    <a:pt x="32" y="4"/>
                    <a:pt x="0" y="0"/>
                  </a:cubicBezTo>
                  <a:cubicBezTo>
                    <a:pt x="32" y="4"/>
                    <a:pt x="56" y="4"/>
                    <a:pt x="81"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4"/>
            <p:cNvSpPr/>
            <p:nvPr/>
          </p:nvSpPr>
          <p:spPr>
            <a:xfrm>
              <a:off x="3010594" y="1646478"/>
              <a:ext cx="1874" cy="2620"/>
            </a:xfrm>
            <a:custGeom>
              <a:rect b="b" l="l" r="r" t="t"/>
              <a:pathLst>
                <a:path extrusionOk="0" h="193" w="138">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4"/>
            <p:cNvSpPr/>
            <p:nvPr/>
          </p:nvSpPr>
          <p:spPr>
            <a:xfrm>
              <a:off x="3041863" y="1659634"/>
              <a:ext cx="163" cy="448"/>
            </a:xfrm>
            <a:custGeom>
              <a:rect b="b" l="l" r="r" t="t"/>
              <a:pathLst>
                <a:path extrusionOk="0" h="33" w="12">
                  <a:moveTo>
                    <a:pt x="11" y="32"/>
                  </a:moveTo>
                  <a:cubicBezTo>
                    <a:pt x="8" y="22"/>
                    <a:pt x="4" y="11"/>
                    <a:pt x="1" y="1"/>
                  </a:cubicBezTo>
                  <a:cubicBezTo>
                    <a:pt x="4" y="11"/>
                    <a:pt x="8" y="22"/>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54"/>
            <p:cNvSpPr/>
            <p:nvPr/>
          </p:nvSpPr>
          <p:spPr>
            <a:xfrm>
              <a:off x="3006888" y="1644862"/>
              <a:ext cx="1534" cy="964"/>
            </a:xfrm>
            <a:custGeom>
              <a:rect b="b" l="l" r="r" t="t"/>
              <a:pathLst>
                <a:path extrusionOk="0" h="71" w="113">
                  <a:moveTo>
                    <a:pt x="112" y="70"/>
                  </a:moveTo>
                  <a:cubicBezTo>
                    <a:pt x="70" y="56"/>
                    <a:pt x="32" y="32"/>
                    <a:pt x="0" y="0"/>
                  </a:cubicBezTo>
                  <a:cubicBezTo>
                    <a:pt x="32" y="32"/>
                    <a:pt x="70" y="56"/>
                    <a:pt x="112"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54"/>
            <p:cNvSpPr/>
            <p:nvPr/>
          </p:nvSpPr>
          <p:spPr>
            <a:xfrm>
              <a:off x="3014722" y="1656362"/>
              <a:ext cx="5159" cy="1154"/>
            </a:xfrm>
            <a:custGeom>
              <a:rect b="b" l="l" r="r" t="t"/>
              <a:pathLst>
                <a:path extrusionOk="0" h="85" w="380">
                  <a:moveTo>
                    <a:pt x="1" y="0"/>
                  </a:moveTo>
                  <a:cubicBezTo>
                    <a:pt x="116" y="60"/>
                    <a:pt x="249" y="84"/>
                    <a:pt x="379" y="74"/>
                  </a:cubicBezTo>
                  <a:cubicBezTo>
                    <a:pt x="249" y="84"/>
                    <a:pt x="116" y="6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54"/>
            <p:cNvSpPr/>
            <p:nvPr/>
          </p:nvSpPr>
          <p:spPr>
            <a:xfrm>
              <a:off x="3033880" y="1652031"/>
              <a:ext cx="3680" cy="1113"/>
            </a:xfrm>
            <a:custGeom>
              <a:rect b="b" l="l" r="r" t="t"/>
              <a:pathLst>
                <a:path extrusionOk="0" h="82" w="271">
                  <a:moveTo>
                    <a:pt x="1" y="81"/>
                  </a:moveTo>
                  <a:cubicBezTo>
                    <a:pt x="81" y="32"/>
                    <a:pt x="176" y="4"/>
                    <a:pt x="270" y="1"/>
                  </a:cubicBezTo>
                  <a:cubicBezTo>
                    <a:pt x="176" y="4"/>
                    <a:pt x="81"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4"/>
            <p:cNvSpPr/>
            <p:nvPr/>
          </p:nvSpPr>
          <p:spPr>
            <a:xfrm>
              <a:off x="3018632" y="1682254"/>
              <a:ext cx="2715" cy="1494"/>
            </a:xfrm>
            <a:custGeom>
              <a:rect b="b" l="l" r="r" t="t"/>
              <a:pathLst>
                <a:path extrusionOk="0" h="110" w="20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4"/>
            <p:cNvSpPr/>
            <p:nvPr/>
          </p:nvSpPr>
          <p:spPr>
            <a:xfrm>
              <a:off x="2985965" y="1626560"/>
              <a:ext cx="3720" cy="8608"/>
            </a:xfrm>
            <a:custGeom>
              <a:rect b="b" l="l" r="r" t="t"/>
              <a:pathLst>
                <a:path extrusionOk="0" h="634" w="274">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4"/>
            <p:cNvSpPr/>
            <p:nvPr/>
          </p:nvSpPr>
          <p:spPr>
            <a:xfrm>
              <a:off x="2972944" y="1604741"/>
              <a:ext cx="1724" cy="1344"/>
            </a:xfrm>
            <a:custGeom>
              <a:rect b="b" l="l" r="r" t="t"/>
              <a:pathLst>
                <a:path extrusionOk="0" h="99" w="127">
                  <a:moveTo>
                    <a:pt x="1" y="0"/>
                  </a:moveTo>
                  <a:cubicBezTo>
                    <a:pt x="39" y="39"/>
                    <a:pt x="81" y="74"/>
                    <a:pt x="127" y="98"/>
                  </a:cubicBezTo>
                  <a:cubicBezTo>
                    <a:pt x="81" y="74"/>
                    <a:pt x="39"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4"/>
            <p:cNvSpPr/>
            <p:nvPr/>
          </p:nvSpPr>
          <p:spPr>
            <a:xfrm>
              <a:off x="3042013" y="1660069"/>
              <a:ext cx="54" cy="434"/>
            </a:xfrm>
            <a:custGeom>
              <a:rect b="b" l="l" r="r" t="t"/>
              <a:pathLst>
                <a:path extrusionOk="0" h="32" w="4">
                  <a:moveTo>
                    <a:pt x="0" y="0"/>
                  </a:moveTo>
                  <a:cubicBezTo>
                    <a:pt x="4" y="11"/>
                    <a:pt x="4" y="21"/>
                    <a:pt x="4" y="32"/>
                  </a:cubicBezTo>
                  <a:cubicBezTo>
                    <a:pt x="4"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4"/>
            <p:cNvSpPr/>
            <p:nvPr/>
          </p:nvSpPr>
          <p:spPr>
            <a:xfrm>
              <a:off x="3015876" y="1695628"/>
              <a:ext cx="475" cy="4046"/>
            </a:xfrm>
            <a:custGeom>
              <a:rect b="b" l="l" r="r" t="t"/>
              <a:pathLst>
                <a:path extrusionOk="0" h="298" w="35">
                  <a:moveTo>
                    <a:pt x="0" y="1"/>
                  </a:moveTo>
                  <a:lnTo>
                    <a:pt x="0" y="1"/>
                  </a:lnTo>
                  <a:cubicBezTo>
                    <a:pt x="31" y="74"/>
                    <a:pt x="31" y="179"/>
                    <a:pt x="35" y="298"/>
                  </a:cubicBezTo>
                  <a:cubicBezTo>
                    <a:pt x="31" y="175"/>
                    <a:pt x="31"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54"/>
            <p:cNvSpPr/>
            <p:nvPr/>
          </p:nvSpPr>
          <p:spPr>
            <a:xfrm>
              <a:off x="2961824" y="1601129"/>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54"/>
            <p:cNvSpPr/>
            <p:nvPr/>
          </p:nvSpPr>
          <p:spPr>
            <a:xfrm>
              <a:off x="2989291" y="1637109"/>
              <a:ext cx="68" cy="299"/>
            </a:xfrm>
            <a:custGeom>
              <a:rect b="b" l="l" r="r" t="t"/>
              <a:pathLst>
                <a:path extrusionOk="0" h="22" w="5">
                  <a:moveTo>
                    <a:pt x="4" y="21"/>
                  </a:moveTo>
                  <a:cubicBezTo>
                    <a:pt x="4" y="14"/>
                    <a:pt x="1" y="7"/>
                    <a:pt x="1" y="0"/>
                  </a:cubicBezTo>
                  <a:cubicBezTo>
                    <a:pt x="1" y="7"/>
                    <a:pt x="4" y="14"/>
                    <a:pt x="4"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4"/>
            <p:cNvSpPr/>
            <p:nvPr/>
          </p:nvSpPr>
          <p:spPr>
            <a:xfrm>
              <a:off x="2977845" y="1610973"/>
              <a:ext cx="109" cy="394"/>
            </a:xfrm>
            <a:custGeom>
              <a:rect b="b" l="l" r="r" t="t"/>
              <a:pathLst>
                <a:path extrusionOk="0" h="29" w="8">
                  <a:moveTo>
                    <a:pt x="0" y="28"/>
                  </a:moveTo>
                  <a:cubicBezTo>
                    <a:pt x="4" y="18"/>
                    <a:pt x="4" y="11"/>
                    <a:pt x="7" y="0"/>
                  </a:cubicBezTo>
                  <a:cubicBezTo>
                    <a:pt x="4" y="11"/>
                    <a:pt x="4"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4"/>
            <p:cNvSpPr/>
            <p:nvPr/>
          </p:nvSpPr>
          <p:spPr>
            <a:xfrm>
              <a:off x="2962829" y="1601509"/>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4"/>
            <p:cNvSpPr/>
            <p:nvPr/>
          </p:nvSpPr>
          <p:spPr>
            <a:xfrm>
              <a:off x="2955117" y="1600464"/>
              <a:ext cx="2444" cy="339"/>
            </a:xfrm>
            <a:custGeom>
              <a:rect b="b" l="l" r="r" t="t"/>
              <a:pathLst>
                <a:path extrusionOk="0" h="25" w="180">
                  <a:moveTo>
                    <a:pt x="179" y="25"/>
                  </a:moveTo>
                  <a:cubicBezTo>
                    <a:pt x="120" y="25"/>
                    <a:pt x="60" y="18"/>
                    <a:pt x="1" y="0"/>
                  </a:cubicBezTo>
                  <a:cubicBezTo>
                    <a:pt x="60" y="18"/>
                    <a:pt x="120" y="25"/>
                    <a:pt x="17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4"/>
            <p:cNvSpPr/>
            <p:nvPr/>
          </p:nvSpPr>
          <p:spPr>
            <a:xfrm>
              <a:off x="2998429" y="1641250"/>
              <a:ext cx="149" cy="54"/>
            </a:xfrm>
            <a:custGeom>
              <a:rect b="b" l="l" r="r" t="t"/>
              <a:pathLst>
                <a:path extrusionOk="0" h="4" w="11">
                  <a:moveTo>
                    <a:pt x="11" y="4"/>
                  </a:moveTo>
                  <a:lnTo>
                    <a:pt x="11"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4"/>
            <p:cNvSpPr/>
            <p:nvPr/>
          </p:nvSpPr>
          <p:spPr>
            <a:xfrm>
              <a:off x="2694931" y="1641956"/>
              <a:ext cx="434" cy="14"/>
            </a:xfrm>
            <a:custGeom>
              <a:rect b="b" l="l" r="r" t="t"/>
              <a:pathLst>
                <a:path extrusionOk="0" h="1" w="32">
                  <a:moveTo>
                    <a:pt x="0" y="1"/>
                  </a:moveTo>
                  <a:lnTo>
                    <a:pt x="32" y="1"/>
                  </a:lnTo>
                  <a:cubicBezTo>
                    <a:pt x="21" y="1"/>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54"/>
            <p:cNvSpPr/>
            <p:nvPr/>
          </p:nvSpPr>
          <p:spPr>
            <a:xfrm>
              <a:off x="2697538" y="1642337"/>
              <a:ext cx="679" cy="109"/>
            </a:xfrm>
            <a:custGeom>
              <a:rect b="b" l="l" r="r" t="t"/>
              <a:pathLst>
                <a:path extrusionOk="0" h="8" w="50">
                  <a:moveTo>
                    <a:pt x="1" y="1"/>
                  </a:moveTo>
                  <a:lnTo>
                    <a:pt x="1" y="1"/>
                  </a:lnTo>
                  <a:cubicBezTo>
                    <a:pt x="15" y="4"/>
                    <a:pt x="32" y="8"/>
                    <a:pt x="50" y="8"/>
                  </a:cubicBezTo>
                  <a:lnTo>
                    <a:pt x="25"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54"/>
            <p:cNvSpPr/>
            <p:nvPr/>
          </p:nvSpPr>
          <p:spPr>
            <a:xfrm>
              <a:off x="2409736" y="1625609"/>
              <a:ext cx="1534" cy="1344"/>
            </a:xfrm>
            <a:custGeom>
              <a:rect b="b" l="l" r="r" t="t"/>
              <a:pathLst>
                <a:path extrusionOk="0" h="99" w="113">
                  <a:moveTo>
                    <a:pt x="112" y="0"/>
                  </a:moveTo>
                  <a:cubicBezTo>
                    <a:pt x="95" y="53"/>
                    <a:pt x="53" y="88"/>
                    <a:pt x="0" y="98"/>
                  </a:cubicBezTo>
                  <a:cubicBezTo>
                    <a:pt x="53" y="88"/>
                    <a:pt x="95" y="53"/>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4"/>
            <p:cNvSpPr/>
            <p:nvPr/>
          </p:nvSpPr>
          <p:spPr>
            <a:xfrm>
              <a:off x="2425798" y="1617761"/>
              <a:ext cx="2824" cy="828"/>
            </a:xfrm>
            <a:custGeom>
              <a:rect b="b" l="l" r="r" t="t"/>
              <a:pathLst>
                <a:path extrusionOk="0" h="61" w="208">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54"/>
            <p:cNvSpPr/>
            <p:nvPr/>
          </p:nvSpPr>
          <p:spPr>
            <a:xfrm>
              <a:off x="2458167" y="1627035"/>
              <a:ext cx="4440" cy="828"/>
            </a:xfrm>
            <a:custGeom>
              <a:rect b="b" l="l" r="r" t="t"/>
              <a:pathLst>
                <a:path extrusionOk="0" h="61" w="327">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54"/>
            <p:cNvSpPr/>
            <p:nvPr/>
          </p:nvSpPr>
          <p:spPr>
            <a:xfrm>
              <a:off x="2567398" y="1580681"/>
              <a:ext cx="5051" cy="1303"/>
            </a:xfrm>
            <a:custGeom>
              <a:rect b="b" l="l" r="r" t="t"/>
              <a:pathLst>
                <a:path extrusionOk="0" h="96" w="372">
                  <a:moveTo>
                    <a:pt x="372" y="61"/>
                  </a:moveTo>
                  <a:cubicBezTo>
                    <a:pt x="291" y="96"/>
                    <a:pt x="155" y="71"/>
                    <a:pt x="1" y="1"/>
                  </a:cubicBezTo>
                  <a:cubicBezTo>
                    <a:pt x="155" y="71"/>
                    <a:pt x="291" y="96"/>
                    <a:pt x="372" y="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54"/>
            <p:cNvSpPr/>
            <p:nvPr/>
          </p:nvSpPr>
          <p:spPr>
            <a:xfrm>
              <a:off x="2468336" y="1623505"/>
              <a:ext cx="4100" cy="638"/>
            </a:xfrm>
            <a:custGeom>
              <a:rect b="b" l="l" r="r" t="t"/>
              <a:pathLst>
                <a:path extrusionOk="0" h="47" w="302">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54"/>
            <p:cNvSpPr/>
            <p:nvPr/>
          </p:nvSpPr>
          <p:spPr>
            <a:xfrm>
              <a:off x="2501995" y="1594001"/>
              <a:ext cx="1914" cy="434"/>
            </a:xfrm>
            <a:custGeom>
              <a:rect b="b" l="l" r="r" t="t"/>
              <a:pathLst>
                <a:path extrusionOk="0" h="32" w="141">
                  <a:moveTo>
                    <a:pt x="140" y="4"/>
                  </a:moveTo>
                  <a:cubicBezTo>
                    <a:pt x="91" y="0"/>
                    <a:pt x="42" y="11"/>
                    <a:pt x="0" y="32"/>
                  </a:cubicBezTo>
                  <a:cubicBezTo>
                    <a:pt x="42" y="11"/>
                    <a:pt x="91" y="0"/>
                    <a:pt x="14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54"/>
            <p:cNvSpPr/>
            <p:nvPr/>
          </p:nvSpPr>
          <p:spPr>
            <a:xfrm>
              <a:off x="2407020" y="1631787"/>
              <a:ext cx="448" cy="1154"/>
            </a:xfrm>
            <a:custGeom>
              <a:rect b="b" l="l" r="r" t="t"/>
              <a:pathLst>
                <a:path extrusionOk="0" h="85" w="33">
                  <a:moveTo>
                    <a:pt x="1" y="0"/>
                  </a:moveTo>
                  <a:lnTo>
                    <a:pt x="4" y="14"/>
                  </a:lnTo>
                  <a:cubicBezTo>
                    <a:pt x="11" y="39"/>
                    <a:pt x="22" y="63"/>
                    <a:pt x="32" y="84"/>
                  </a:cubicBezTo>
                  <a:cubicBezTo>
                    <a:pt x="22" y="63"/>
                    <a:pt x="11" y="39"/>
                    <a:pt x="4"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54"/>
            <p:cNvSpPr/>
            <p:nvPr/>
          </p:nvSpPr>
          <p:spPr>
            <a:xfrm>
              <a:off x="2480882" y="1622989"/>
              <a:ext cx="638" cy="109"/>
            </a:xfrm>
            <a:custGeom>
              <a:rect b="b" l="l" r="r" t="t"/>
              <a:pathLst>
                <a:path extrusionOk="0" h="8" w="47">
                  <a:moveTo>
                    <a:pt x="1" y="1"/>
                  </a:moveTo>
                  <a:cubicBezTo>
                    <a:pt x="15" y="4"/>
                    <a:pt x="32" y="8"/>
                    <a:pt x="46" y="8"/>
                  </a:cubicBezTo>
                  <a:cubicBezTo>
                    <a:pt x="32" y="4"/>
                    <a:pt x="15"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54"/>
            <p:cNvSpPr/>
            <p:nvPr/>
          </p:nvSpPr>
          <p:spPr>
            <a:xfrm>
              <a:off x="2472898" y="1624509"/>
              <a:ext cx="2634" cy="1208"/>
            </a:xfrm>
            <a:custGeom>
              <a:rect b="b" l="l" r="r" t="t"/>
              <a:pathLst>
                <a:path extrusionOk="0" h="89" w="194">
                  <a:moveTo>
                    <a:pt x="193" y="1"/>
                  </a:moveTo>
                  <a:cubicBezTo>
                    <a:pt x="106" y="88"/>
                    <a:pt x="95" y="81"/>
                    <a:pt x="1" y="1"/>
                  </a:cubicBezTo>
                  <a:cubicBezTo>
                    <a:pt x="95" y="81"/>
                    <a:pt x="106" y="88"/>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54"/>
            <p:cNvSpPr/>
            <p:nvPr/>
          </p:nvSpPr>
          <p:spPr>
            <a:xfrm>
              <a:off x="2643499" y="1625270"/>
              <a:ext cx="1059" cy="1629"/>
            </a:xfrm>
            <a:custGeom>
              <a:rect b="b" l="l" r="r" t="t"/>
              <a:pathLst>
                <a:path extrusionOk="0" h="120" w="78">
                  <a:moveTo>
                    <a:pt x="77" y="1"/>
                  </a:moveTo>
                  <a:cubicBezTo>
                    <a:pt x="56" y="43"/>
                    <a:pt x="32" y="85"/>
                    <a:pt x="0" y="120"/>
                  </a:cubicBezTo>
                  <a:cubicBezTo>
                    <a:pt x="32" y="85"/>
                    <a:pt x="56" y="46"/>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54"/>
            <p:cNvSpPr/>
            <p:nvPr/>
          </p:nvSpPr>
          <p:spPr>
            <a:xfrm>
              <a:off x="2626772" y="1600559"/>
              <a:ext cx="9708" cy="13415"/>
            </a:xfrm>
            <a:custGeom>
              <a:rect b="b" l="l" r="r" t="t"/>
              <a:pathLst>
                <a:path extrusionOk="0" h="988" w="715">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54"/>
            <p:cNvSpPr/>
            <p:nvPr/>
          </p:nvSpPr>
          <p:spPr>
            <a:xfrm>
              <a:off x="2691319" y="1637245"/>
              <a:ext cx="910" cy="1208"/>
            </a:xfrm>
            <a:custGeom>
              <a:rect b="b" l="l" r="r" t="t"/>
              <a:pathLst>
                <a:path extrusionOk="0" h="89" w="67">
                  <a:moveTo>
                    <a:pt x="67" y="89"/>
                  </a:moveTo>
                  <a:cubicBezTo>
                    <a:pt x="60" y="50"/>
                    <a:pt x="35" y="15"/>
                    <a:pt x="0" y="1"/>
                  </a:cubicBezTo>
                  <a:cubicBezTo>
                    <a:pt x="35" y="15"/>
                    <a:pt x="60" y="50"/>
                    <a:pt x="67"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54"/>
            <p:cNvSpPr/>
            <p:nvPr/>
          </p:nvSpPr>
          <p:spPr>
            <a:xfrm>
              <a:off x="2692216" y="1638494"/>
              <a:ext cx="1398" cy="2580"/>
            </a:xfrm>
            <a:custGeom>
              <a:rect b="b" l="l" r="r" t="t"/>
              <a:pathLst>
                <a:path extrusionOk="0" h="190" w="103">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54"/>
            <p:cNvSpPr/>
            <p:nvPr/>
          </p:nvSpPr>
          <p:spPr>
            <a:xfrm>
              <a:off x="2584125" y="1590959"/>
              <a:ext cx="2390" cy="1005"/>
            </a:xfrm>
            <a:custGeom>
              <a:rect b="b" l="l" r="r" t="t"/>
              <a:pathLst>
                <a:path extrusionOk="0" h="74" w="176">
                  <a:moveTo>
                    <a:pt x="176" y="25"/>
                  </a:moveTo>
                  <a:cubicBezTo>
                    <a:pt x="113" y="0"/>
                    <a:pt x="43" y="21"/>
                    <a:pt x="1" y="74"/>
                  </a:cubicBezTo>
                  <a:cubicBezTo>
                    <a:pt x="43" y="21"/>
                    <a:pt x="113" y="0"/>
                    <a:pt x="176"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54"/>
            <p:cNvSpPr/>
            <p:nvPr/>
          </p:nvSpPr>
          <p:spPr>
            <a:xfrm>
              <a:off x="2673723" y="1629737"/>
              <a:ext cx="3815" cy="3245"/>
            </a:xfrm>
            <a:custGeom>
              <a:rect b="b" l="l" r="r" t="t"/>
              <a:pathLst>
                <a:path extrusionOk="0" h="239" w="281">
                  <a:moveTo>
                    <a:pt x="1" y="1"/>
                  </a:moveTo>
                  <a:lnTo>
                    <a:pt x="1" y="1"/>
                  </a:lnTo>
                  <a:cubicBezTo>
                    <a:pt x="88" y="211"/>
                    <a:pt x="214" y="239"/>
                    <a:pt x="281" y="239"/>
                  </a:cubicBezTo>
                  <a:cubicBezTo>
                    <a:pt x="214" y="239"/>
                    <a:pt x="88" y="207"/>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4"/>
            <p:cNvSpPr/>
            <p:nvPr/>
          </p:nvSpPr>
          <p:spPr>
            <a:xfrm>
              <a:off x="2619345" y="1593335"/>
              <a:ext cx="1208" cy="2050"/>
            </a:xfrm>
            <a:custGeom>
              <a:rect b="b" l="l" r="r" t="t"/>
              <a:pathLst>
                <a:path extrusionOk="0" h="151" w="89">
                  <a:moveTo>
                    <a:pt x="15" y="151"/>
                  </a:moveTo>
                  <a:cubicBezTo>
                    <a:pt x="1" y="98"/>
                    <a:pt x="53" y="35"/>
                    <a:pt x="88" y="0"/>
                  </a:cubicBezTo>
                  <a:cubicBezTo>
                    <a:pt x="53" y="35"/>
                    <a:pt x="1" y="98"/>
                    <a:pt x="15"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4"/>
            <p:cNvSpPr/>
            <p:nvPr/>
          </p:nvSpPr>
          <p:spPr>
            <a:xfrm>
              <a:off x="2593969" y="159470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4"/>
            <p:cNvSpPr/>
            <p:nvPr/>
          </p:nvSpPr>
          <p:spPr>
            <a:xfrm>
              <a:off x="2594919" y="1599269"/>
              <a:ext cx="299" cy="448"/>
            </a:xfrm>
            <a:custGeom>
              <a:rect b="b" l="l" r="r" t="t"/>
              <a:pathLst>
                <a:path extrusionOk="0" h="33" w="22">
                  <a:moveTo>
                    <a:pt x="0" y="32"/>
                  </a:moveTo>
                  <a:cubicBezTo>
                    <a:pt x="4" y="18"/>
                    <a:pt x="11" y="8"/>
                    <a:pt x="21" y="1"/>
                  </a:cubicBezTo>
                  <a:cubicBezTo>
                    <a:pt x="11" y="8"/>
                    <a:pt x="4" y="18"/>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54"/>
            <p:cNvSpPr/>
            <p:nvPr/>
          </p:nvSpPr>
          <p:spPr>
            <a:xfrm>
              <a:off x="2600391" y="1598413"/>
              <a:ext cx="1195" cy="163"/>
            </a:xfrm>
            <a:custGeom>
              <a:rect b="b" l="l" r="r" t="t"/>
              <a:pathLst>
                <a:path extrusionOk="0" h="12" w="88">
                  <a:moveTo>
                    <a:pt x="88" y="1"/>
                  </a:moveTo>
                  <a:cubicBezTo>
                    <a:pt x="60" y="11"/>
                    <a:pt x="28" y="11"/>
                    <a:pt x="0" y="1"/>
                  </a:cubicBezTo>
                  <a:cubicBezTo>
                    <a:pt x="28" y="11"/>
                    <a:pt x="60" y="11"/>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54"/>
            <p:cNvSpPr/>
            <p:nvPr/>
          </p:nvSpPr>
          <p:spPr>
            <a:xfrm>
              <a:off x="2607994" y="1592711"/>
              <a:ext cx="4576" cy="2444"/>
            </a:xfrm>
            <a:custGeom>
              <a:rect b="b" l="l" r="r" t="t"/>
              <a:pathLst>
                <a:path extrusionOk="0" h="180" w="337">
                  <a:moveTo>
                    <a:pt x="0" y="179"/>
                  </a:moveTo>
                  <a:cubicBezTo>
                    <a:pt x="109" y="155"/>
                    <a:pt x="228" y="74"/>
                    <a:pt x="336" y="1"/>
                  </a:cubicBezTo>
                  <a:cubicBezTo>
                    <a:pt x="228" y="74"/>
                    <a:pt x="109" y="155"/>
                    <a:pt x="0" y="17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54"/>
            <p:cNvSpPr/>
            <p:nvPr/>
          </p:nvSpPr>
          <p:spPr>
            <a:xfrm>
              <a:off x="2408921" y="1669763"/>
              <a:ext cx="1113" cy="638"/>
            </a:xfrm>
            <a:custGeom>
              <a:rect b="b" l="l" r="r" t="t"/>
              <a:pathLst>
                <a:path extrusionOk="0" h="47" w="82">
                  <a:moveTo>
                    <a:pt x="1" y="1"/>
                  </a:moveTo>
                  <a:cubicBezTo>
                    <a:pt x="25" y="15"/>
                    <a:pt x="53" y="29"/>
                    <a:pt x="81" y="46"/>
                  </a:cubicBezTo>
                  <a:lnTo>
                    <a:pt x="81" y="46"/>
                  </a:lnTo>
                  <a:cubicBezTo>
                    <a:pt x="53" y="29"/>
                    <a:pt x="2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54"/>
            <p:cNvSpPr/>
            <p:nvPr/>
          </p:nvSpPr>
          <p:spPr>
            <a:xfrm>
              <a:off x="2397041" y="1656498"/>
              <a:ext cx="3965" cy="489"/>
            </a:xfrm>
            <a:custGeom>
              <a:rect b="b" l="l" r="r" t="t"/>
              <a:pathLst>
                <a:path extrusionOk="0" h="36" w="292">
                  <a:moveTo>
                    <a:pt x="0" y="36"/>
                  </a:moveTo>
                  <a:cubicBezTo>
                    <a:pt x="95" y="8"/>
                    <a:pt x="193" y="1"/>
                    <a:pt x="291" y="11"/>
                  </a:cubicBezTo>
                  <a:cubicBezTo>
                    <a:pt x="193" y="1"/>
                    <a:pt x="95" y="8"/>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54"/>
            <p:cNvSpPr/>
            <p:nvPr/>
          </p:nvSpPr>
          <p:spPr>
            <a:xfrm>
              <a:off x="2395045" y="1656742"/>
              <a:ext cx="2009" cy="530"/>
            </a:xfrm>
            <a:custGeom>
              <a:rect b="b" l="l" r="r" t="t"/>
              <a:pathLst>
                <a:path extrusionOk="0" h="39" w="148">
                  <a:moveTo>
                    <a:pt x="0" y="0"/>
                  </a:moveTo>
                  <a:cubicBezTo>
                    <a:pt x="42" y="32"/>
                    <a:pt x="98" y="39"/>
                    <a:pt x="147" y="18"/>
                  </a:cubicBezTo>
                  <a:cubicBezTo>
                    <a:pt x="98" y="39"/>
                    <a:pt x="42"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4"/>
            <p:cNvSpPr/>
            <p:nvPr/>
          </p:nvSpPr>
          <p:spPr>
            <a:xfrm>
              <a:off x="2498668" y="1608732"/>
              <a:ext cx="679" cy="2919"/>
            </a:xfrm>
            <a:custGeom>
              <a:rect b="b" l="l" r="r" t="t"/>
              <a:pathLst>
                <a:path extrusionOk="0" h="215" w="50">
                  <a:moveTo>
                    <a:pt x="49" y="214"/>
                  </a:moveTo>
                  <a:cubicBezTo>
                    <a:pt x="21" y="148"/>
                    <a:pt x="7" y="74"/>
                    <a:pt x="0" y="0"/>
                  </a:cubicBezTo>
                  <a:cubicBezTo>
                    <a:pt x="7" y="74"/>
                    <a:pt x="21" y="148"/>
                    <a:pt x="49" y="2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4"/>
            <p:cNvSpPr/>
            <p:nvPr/>
          </p:nvSpPr>
          <p:spPr>
            <a:xfrm>
              <a:off x="2403748" y="1658684"/>
              <a:ext cx="2240" cy="2960"/>
            </a:xfrm>
            <a:custGeom>
              <a:rect b="b" l="l" r="r" t="t"/>
              <a:pathLst>
                <a:path extrusionOk="0" h="218" w="165">
                  <a:moveTo>
                    <a:pt x="165" y="218"/>
                  </a:moveTo>
                  <a:cubicBezTo>
                    <a:pt x="105" y="148"/>
                    <a:pt x="49" y="74"/>
                    <a:pt x="0" y="1"/>
                  </a:cubicBezTo>
                  <a:cubicBezTo>
                    <a:pt x="49" y="74"/>
                    <a:pt x="105" y="148"/>
                    <a:pt x="165" y="2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4"/>
            <p:cNvSpPr/>
            <p:nvPr/>
          </p:nvSpPr>
          <p:spPr>
            <a:xfrm>
              <a:off x="2475519" y="1622853"/>
              <a:ext cx="4521" cy="1670"/>
            </a:xfrm>
            <a:custGeom>
              <a:rect b="b" l="l" r="r" t="t"/>
              <a:pathLst>
                <a:path extrusionOk="0" h="123" w="333">
                  <a:moveTo>
                    <a:pt x="0" y="123"/>
                  </a:moveTo>
                  <a:cubicBezTo>
                    <a:pt x="88" y="42"/>
                    <a:pt x="210" y="0"/>
                    <a:pt x="333" y="7"/>
                  </a:cubicBezTo>
                  <a:cubicBezTo>
                    <a:pt x="210" y="0"/>
                    <a:pt x="88" y="42"/>
                    <a:pt x="0" y="12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4"/>
            <p:cNvSpPr/>
            <p:nvPr/>
          </p:nvSpPr>
          <p:spPr>
            <a:xfrm>
              <a:off x="2428608" y="1618576"/>
              <a:ext cx="1195" cy="584"/>
            </a:xfrm>
            <a:custGeom>
              <a:rect b="b" l="l" r="r" t="t"/>
              <a:pathLst>
                <a:path extrusionOk="0" h="43" w="88">
                  <a:moveTo>
                    <a:pt x="0" y="0"/>
                  </a:moveTo>
                  <a:cubicBezTo>
                    <a:pt x="28" y="18"/>
                    <a:pt x="56" y="32"/>
                    <a:pt x="88" y="42"/>
                  </a:cubicBezTo>
                  <a:cubicBezTo>
                    <a:pt x="56" y="32"/>
                    <a:pt x="2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4"/>
            <p:cNvSpPr/>
            <p:nvPr/>
          </p:nvSpPr>
          <p:spPr>
            <a:xfrm>
              <a:off x="2493862" y="1615480"/>
              <a:ext cx="204" cy="828"/>
            </a:xfrm>
            <a:custGeom>
              <a:rect b="b" l="l" r="r" t="t"/>
              <a:pathLst>
                <a:path extrusionOk="0" h="61" w="15">
                  <a:moveTo>
                    <a:pt x="1" y="60"/>
                  </a:moveTo>
                  <a:cubicBezTo>
                    <a:pt x="1" y="39"/>
                    <a:pt x="4" y="22"/>
                    <a:pt x="15" y="1"/>
                  </a:cubicBezTo>
                  <a:cubicBezTo>
                    <a:pt x="4" y="22"/>
                    <a:pt x="1" y="39"/>
                    <a:pt x="1"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4"/>
            <p:cNvSpPr/>
            <p:nvPr/>
          </p:nvSpPr>
          <p:spPr>
            <a:xfrm>
              <a:off x="2578667" y="1593050"/>
              <a:ext cx="1249" cy="339"/>
            </a:xfrm>
            <a:custGeom>
              <a:rect b="b" l="l" r="r" t="t"/>
              <a:pathLst>
                <a:path extrusionOk="0" h="25" w="92">
                  <a:moveTo>
                    <a:pt x="91" y="21"/>
                  </a:moveTo>
                  <a:lnTo>
                    <a:pt x="91" y="21"/>
                  </a:lnTo>
                  <a:cubicBezTo>
                    <a:pt x="60" y="25"/>
                    <a:pt x="32" y="21"/>
                    <a:pt x="7" y="7"/>
                  </a:cubicBezTo>
                  <a:lnTo>
                    <a:pt x="0" y="0"/>
                  </a:lnTo>
                  <a:lnTo>
                    <a:pt x="7" y="7"/>
                  </a:lnTo>
                  <a:cubicBezTo>
                    <a:pt x="32" y="21"/>
                    <a:pt x="60" y="25"/>
                    <a:pt x="9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4"/>
            <p:cNvSpPr/>
            <p:nvPr/>
          </p:nvSpPr>
          <p:spPr>
            <a:xfrm>
              <a:off x="2601667" y="1598318"/>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4"/>
            <p:cNvSpPr/>
            <p:nvPr/>
          </p:nvSpPr>
          <p:spPr>
            <a:xfrm>
              <a:off x="2398561" y="1629913"/>
              <a:ext cx="3340" cy="787"/>
            </a:xfrm>
            <a:custGeom>
              <a:rect b="b" l="l" r="r" t="t"/>
              <a:pathLst>
                <a:path extrusionOk="0" h="58" w="246">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54"/>
            <p:cNvSpPr/>
            <p:nvPr/>
          </p:nvSpPr>
          <p:spPr>
            <a:xfrm>
              <a:off x="2603473" y="1596798"/>
              <a:ext cx="1208" cy="774"/>
            </a:xfrm>
            <a:custGeom>
              <a:rect b="b" l="l" r="r" t="t"/>
              <a:pathLst>
                <a:path extrusionOk="0" h="57" w="89">
                  <a:moveTo>
                    <a:pt x="1" y="57"/>
                  </a:moveTo>
                  <a:cubicBezTo>
                    <a:pt x="32" y="39"/>
                    <a:pt x="60" y="18"/>
                    <a:pt x="88" y="1"/>
                  </a:cubicBezTo>
                  <a:cubicBezTo>
                    <a:pt x="60" y="18"/>
                    <a:pt x="32" y="39"/>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54"/>
            <p:cNvSpPr/>
            <p:nvPr/>
          </p:nvSpPr>
          <p:spPr>
            <a:xfrm>
              <a:off x="2501370" y="1605066"/>
              <a:ext cx="733" cy="109"/>
            </a:xfrm>
            <a:custGeom>
              <a:rect b="b" l="l" r="r" t="t"/>
              <a:pathLst>
                <a:path extrusionOk="0" h="8" w="54">
                  <a:moveTo>
                    <a:pt x="1" y="8"/>
                  </a:move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4"/>
            <p:cNvSpPr/>
            <p:nvPr/>
          </p:nvSpPr>
          <p:spPr>
            <a:xfrm>
              <a:off x="2590398" y="15932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4"/>
            <p:cNvSpPr/>
            <p:nvPr/>
          </p:nvSpPr>
          <p:spPr>
            <a:xfrm>
              <a:off x="2693587" y="1641047"/>
              <a:ext cx="122" cy="122"/>
            </a:xfrm>
            <a:custGeom>
              <a:rect b="b" l="l" r="r" t="t"/>
              <a:pathLst>
                <a:path extrusionOk="0" h="9" w="9">
                  <a:moveTo>
                    <a:pt x="1" y="1"/>
                  </a:moveTo>
                  <a:lnTo>
                    <a:pt x="1" y="1"/>
                  </a:lnTo>
                  <a:lnTo>
                    <a:pt x="8"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4"/>
            <p:cNvSpPr/>
            <p:nvPr/>
          </p:nvSpPr>
          <p:spPr>
            <a:xfrm>
              <a:off x="2139177" y="2004096"/>
              <a:ext cx="134295" cy="138844"/>
            </a:xfrm>
            <a:custGeom>
              <a:rect b="b" l="l" r="r" t="t"/>
              <a:pathLst>
                <a:path extrusionOk="0" h="10226" w="9891">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4"/>
            <p:cNvSpPr/>
            <p:nvPr/>
          </p:nvSpPr>
          <p:spPr>
            <a:xfrm>
              <a:off x="2142218" y="2087909"/>
              <a:ext cx="584" cy="339"/>
            </a:xfrm>
            <a:custGeom>
              <a:rect b="b" l="l" r="r" t="t"/>
              <a:pathLst>
                <a:path extrusionOk="0" h="25" w="43">
                  <a:moveTo>
                    <a:pt x="42"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4"/>
            <p:cNvSpPr/>
            <p:nvPr/>
          </p:nvSpPr>
          <p:spPr>
            <a:xfrm>
              <a:off x="2143834" y="2087244"/>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4"/>
            <p:cNvSpPr/>
            <p:nvPr/>
          </p:nvSpPr>
          <p:spPr>
            <a:xfrm>
              <a:off x="2143399" y="2087380"/>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54"/>
            <p:cNvSpPr/>
            <p:nvPr/>
          </p:nvSpPr>
          <p:spPr>
            <a:xfrm>
              <a:off x="2141553" y="2088235"/>
              <a:ext cx="679" cy="448"/>
            </a:xfrm>
            <a:custGeom>
              <a:rect b="b" l="l" r="r" t="t"/>
              <a:pathLst>
                <a:path extrusionOk="0" h="33" w="50">
                  <a:moveTo>
                    <a:pt x="49" y="1"/>
                  </a:moveTo>
                  <a:lnTo>
                    <a:pt x="0" y="3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54"/>
            <p:cNvSpPr/>
            <p:nvPr/>
          </p:nvSpPr>
          <p:spPr>
            <a:xfrm>
              <a:off x="2142829" y="2087624"/>
              <a:ext cx="489" cy="244"/>
            </a:xfrm>
            <a:custGeom>
              <a:rect b="b" l="l" r="r" t="t"/>
              <a:pathLst>
                <a:path extrusionOk="0" h="18" w="36">
                  <a:moveTo>
                    <a:pt x="36"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4"/>
            <p:cNvSpPr/>
            <p:nvPr/>
          </p:nvSpPr>
          <p:spPr>
            <a:xfrm>
              <a:off x="2144214" y="2087095"/>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4"/>
            <p:cNvSpPr/>
            <p:nvPr/>
          </p:nvSpPr>
          <p:spPr>
            <a:xfrm>
              <a:off x="2144554" y="2087054"/>
              <a:ext cx="244" cy="54"/>
            </a:xfrm>
            <a:custGeom>
              <a:rect b="b" l="l" r="r" t="t"/>
              <a:pathLst>
                <a:path extrusionOk="0" h="4" w="18">
                  <a:moveTo>
                    <a:pt x="1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4"/>
            <p:cNvSpPr/>
            <p:nvPr/>
          </p:nvSpPr>
          <p:spPr>
            <a:xfrm>
              <a:off x="2144839" y="2087000"/>
              <a:ext cx="190" cy="68"/>
            </a:xfrm>
            <a:custGeom>
              <a:rect b="b" l="l" r="r" t="t"/>
              <a:pathLst>
                <a:path extrusionOk="0" h="5" w="14">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4"/>
            <p:cNvSpPr/>
            <p:nvPr/>
          </p:nvSpPr>
          <p:spPr>
            <a:xfrm>
              <a:off x="2222597" y="2124039"/>
              <a:ext cx="584" cy="339"/>
            </a:xfrm>
            <a:custGeom>
              <a:rect b="b" l="l" r="r" t="t"/>
              <a:pathLst>
                <a:path extrusionOk="0" h="25" w="43">
                  <a:moveTo>
                    <a:pt x="1" y="0"/>
                  </a:moveTo>
                  <a:cubicBezTo>
                    <a:pt x="15" y="7"/>
                    <a:pt x="29" y="14"/>
                    <a:pt x="42" y="25"/>
                  </a:cubicBezTo>
                  <a:lnTo>
                    <a:pt x="42"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4"/>
            <p:cNvSpPr/>
            <p:nvPr/>
          </p:nvSpPr>
          <p:spPr>
            <a:xfrm>
              <a:off x="2254816" y="2135539"/>
              <a:ext cx="258" cy="204"/>
            </a:xfrm>
            <a:custGeom>
              <a:rect b="b" l="l" r="r" t="t"/>
              <a:pathLst>
                <a:path extrusionOk="0" h="15" w="19">
                  <a:moveTo>
                    <a:pt x="1" y="0"/>
                  </a:moveTo>
                  <a:cubicBezTo>
                    <a:pt x="8" y="4"/>
                    <a:pt x="15" y="11"/>
                    <a:pt x="18" y="14"/>
                  </a:cubicBezTo>
                  <a:cubicBezTo>
                    <a:pt x="15" y="11"/>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54"/>
            <p:cNvSpPr/>
            <p:nvPr/>
          </p:nvSpPr>
          <p:spPr>
            <a:xfrm>
              <a:off x="2249168" y="2134725"/>
              <a:ext cx="5621" cy="828"/>
            </a:xfrm>
            <a:custGeom>
              <a:rect b="b" l="l" r="r" t="t"/>
              <a:pathLst>
                <a:path extrusionOk="0" h="61" w="414">
                  <a:moveTo>
                    <a:pt x="0" y="1"/>
                  </a:moveTo>
                  <a:cubicBezTo>
                    <a:pt x="88" y="1"/>
                    <a:pt x="175" y="4"/>
                    <a:pt x="263" y="15"/>
                  </a:cubicBezTo>
                  <a:cubicBezTo>
                    <a:pt x="315" y="22"/>
                    <a:pt x="368" y="36"/>
                    <a:pt x="413" y="60"/>
                  </a:cubicBezTo>
                  <a:cubicBezTo>
                    <a:pt x="326" y="8"/>
                    <a:pt x="16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54"/>
            <p:cNvSpPr/>
            <p:nvPr/>
          </p:nvSpPr>
          <p:spPr>
            <a:xfrm>
              <a:off x="2245787" y="2130597"/>
              <a:ext cx="258" cy="394"/>
            </a:xfrm>
            <a:custGeom>
              <a:rect b="b" l="l" r="r" t="t"/>
              <a:pathLst>
                <a:path extrusionOk="0" h="29" w="19">
                  <a:moveTo>
                    <a:pt x="1" y="0"/>
                  </a:moveTo>
                  <a:cubicBezTo>
                    <a:pt x="8" y="7"/>
                    <a:pt x="15" y="18"/>
                    <a:pt x="18" y="28"/>
                  </a:cubicBezTo>
                  <a:cubicBezTo>
                    <a:pt x="15" y="18"/>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4"/>
            <p:cNvSpPr/>
            <p:nvPr/>
          </p:nvSpPr>
          <p:spPr>
            <a:xfrm>
              <a:off x="2255387" y="2136110"/>
              <a:ext cx="109" cy="109"/>
            </a:xfrm>
            <a:custGeom>
              <a:rect b="b" l="l" r="r" t="t"/>
              <a:pathLst>
                <a:path extrusionOk="0" h="8" w="8">
                  <a:moveTo>
                    <a:pt x="1" y="0"/>
                  </a:moveTo>
                  <a:cubicBezTo>
                    <a:pt x="4" y="0"/>
                    <a:pt x="8" y="4"/>
                    <a:pt x="8" y="7"/>
                  </a:cubicBezTo>
                  <a:cubicBezTo>
                    <a:pt x="8" y="4"/>
                    <a:pt x="4"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4"/>
            <p:cNvSpPr/>
            <p:nvPr/>
          </p:nvSpPr>
          <p:spPr>
            <a:xfrm>
              <a:off x="2255577" y="2136340"/>
              <a:ext cx="68" cy="204"/>
            </a:xfrm>
            <a:custGeom>
              <a:rect b="b" l="l" r="r" t="t"/>
              <a:pathLst>
                <a:path extrusionOk="0" h="15" w="5">
                  <a:moveTo>
                    <a:pt x="1" y="1"/>
                  </a:moveTo>
                  <a:cubicBezTo>
                    <a:pt x="1" y="4"/>
                    <a:pt x="4"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4"/>
            <p:cNvSpPr/>
            <p:nvPr/>
          </p:nvSpPr>
          <p:spPr>
            <a:xfrm>
              <a:off x="2253866" y="2114331"/>
              <a:ext cx="1154" cy="1684"/>
            </a:xfrm>
            <a:custGeom>
              <a:rect b="b" l="l" r="r" t="t"/>
              <a:pathLst>
                <a:path extrusionOk="0" h="124" w="85">
                  <a:moveTo>
                    <a:pt x="1" y="1"/>
                  </a:moveTo>
                  <a:cubicBezTo>
                    <a:pt x="8" y="53"/>
                    <a:pt x="36" y="99"/>
                    <a:pt x="85" y="123"/>
                  </a:cubicBezTo>
                  <a:cubicBezTo>
                    <a:pt x="36" y="99"/>
                    <a:pt x="8" y="5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4"/>
            <p:cNvSpPr/>
            <p:nvPr/>
          </p:nvSpPr>
          <p:spPr>
            <a:xfrm>
              <a:off x="2266710" y="2104216"/>
              <a:ext cx="204" cy="204"/>
            </a:xfrm>
            <a:custGeom>
              <a:rect b="b" l="l" r="r" t="t"/>
              <a:pathLst>
                <a:path extrusionOk="0" h="15" w="15">
                  <a:moveTo>
                    <a:pt x="14" y="0"/>
                  </a:moveTo>
                  <a:lnTo>
                    <a:pt x="14" y="0"/>
                  </a:lnTo>
                  <a:lnTo>
                    <a:pt x="0" y="14"/>
                  </a:ln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4"/>
            <p:cNvSpPr/>
            <p:nvPr/>
          </p:nvSpPr>
          <p:spPr>
            <a:xfrm>
              <a:off x="2254246" y="2120468"/>
              <a:ext cx="394" cy="3014"/>
            </a:xfrm>
            <a:custGeom>
              <a:rect b="b" l="l" r="r" t="t"/>
              <a:pathLst>
                <a:path extrusionOk="0" h="222" w="29">
                  <a:moveTo>
                    <a:pt x="1" y="221"/>
                  </a:moveTo>
                  <a:cubicBezTo>
                    <a:pt x="4" y="148"/>
                    <a:pt x="15" y="74"/>
                    <a:pt x="29" y="1"/>
                  </a:cubicBezTo>
                  <a:cubicBezTo>
                    <a:pt x="15" y="74"/>
                    <a:pt x="4" y="148"/>
                    <a:pt x="1" y="2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4"/>
            <p:cNvSpPr/>
            <p:nvPr/>
          </p:nvSpPr>
          <p:spPr>
            <a:xfrm>
              <a:off x="2223167" y="2124365"/>
              <a:ext cx="1724" cy="1819"/>
            </a:xfrm>
            <a:custGeom>
              <a:rect b="b" l="l" r="r" t="t"/>
              <a:pathLst>
                <a:path extrusionOk="0" h="134" w="127">
                  <a:moveTo>
                    <a:pt x="126" y="134"/>
                  </a:moveTo>
                  <a:cubicBezTo>
                    <a:pt x="95" y="81"/>
                    <a:pt x="49" y="36"/>
                    <a:pt x="0" y="1"/>
                  </a:cubicBezTo>
                  <a:lnTo>
                    <a:pt x="0" y="1"/>
                  </a:lnTo>
                  <a:cubicBezTo>
                    <a:pt x="49" y="36"/>
                    <a:pt x="95" y="81"/>
                    <a:pt x="126"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4"/>
            <p:cNvSpPr/>
            <p:nvPr/>
          </p:nvSpPr>
          <p:spPr>
            <a:xfrm>
              <a:off x="2232196" y="2130353"/>
              <a:ext cx="489" cy="543"/>
            </a:xfrm>
            <a:custGeom>
              <a:rect b="b" l="l" r="r" t="t"/>
              <a:pathLst>
                <a:path extrusionOk="0" h="40" w="36">
                  <a:moveTo>
                    <a:pt x="1" y="1"/>
                  </a:moveTo>
                  <a:lnTo>
                    <a:pt x="1" y="1"/>
                  </a:lnTo>
                  <a:cubicBezTo>
                    <a:pt x="18" y="32"/>
                    <a:pt x="32" y="39"/>
                    <a:pt x="36" y="39"/>
                  </a:cubicBezTo>
                  <a:cubicBezTo>
                    <a:pt x="36" y="39"/>
                    <a:pt x="18"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54"/>
            <p:cNvSpPr/>
            <p:nvPr/>
          </p:nvSpPr>
          <p:spPr>
            <a:xfrm>
              <a:off x="2255156" y="2135770"/>
              <a:ext cx="204" cy="204"/>
            </a:xfrm>
            <a:custGeom>
              <a:rect b="b" l="l" r="r" t="t"/>
              <a:pathLst>
                <a:path extrusionOk="0" h="15" w="15">
                  <a:moveTo>
                    <a:pt x="0" y="1"/>
                  </a:moveTo>
                  <a:cubicBezTo>
                    <a:pt x="4" y="4"/>
                    <a:pt x="11" y="11"/>
                    <a:pt x="14" y="15"/>
                  </a:cubicBezTo>
                  <a:cubicBezTo>
                    <a:pt x="11"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54"/>
            <p:cNvSpPr/>
            <p:nvPr/>
          </p:nvSpPr>
          <p:spPr>
            <a:xfrm>
              <a:off x="2245027" y="2130068"/>
              <a:ext cx="353" cy="163"/>
            </a:xfrm>
            <a:custGeom>
              <a:rect b="b" l="l" r="r" t="t"/>
              <a:pathLst>
                <a:path extrusionOk="0" h="12" w="26">
                  <a:moveTo>
                    <a:pt x="1" y="1"/>
                  </a:moveTo>
                  <a:cubicBezTo>
                    <a:pt x="8" y="1"/>
                    <a:pt x="18" y="4"/>
                    <a:pt x="25" y="11"/>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4"/>
            <p:cNvSpPr/>
            <p:nvPr/>
          </p:nvSpPr>
          <p:spPr>
            <a:xfrm>
              <a:off x="2221497" y="2123510"/>
              <a:ext cx="1208" cy="584"/>
            </a:xfrm>
            <a:custGeom>
              <a:rect b="b" l="l" r="r" t="t"/>
              <a:pathLst>
                <a:path extrusionOk="0" h="43" w="89">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4"/>
            <p:cNvSpPr/>
            <p:nvPr/>
          </p:nvSpPr>
          <p:spPr>
            <a:xfrm>
              <a:off x="2244552" y="2129973"/>
              <a:ext cx="448" cy="68"/>
            </a:xfrm>
            <a:custGeom>
              <a:rect b="b" l="l" r="r" t="t"/>
              <a:pathLst>
                <a:path extrusionOk="0" h="5" w="33">
                  <a:moveTo>
                    <a:pt x="1" y="1"/>
                  </a:moveTo>
                  <a:cubicBezTo>
                    <a:pt x="11" y="1"/>
                    <a:pt x="22" y="4"/>
                    <a:pt x="32" y="4"/>
                  </a:cubicBezTo>
                  <a:cubicBezTo>
                    <a:pt x="22" y="4"/>
                    <a:pt x="1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4"/>
            <p:cNvSpPr/>
            <p:nvPr/>
          </p:nvSpPr>
          <p:spPr>
            <a:xfrm>
              <a:off x="2244036" y="2130027"/>
              <a:ext cx="434" cy="54"/>
            </a:xfrm>
            <a:custGeom>
              <a:rect b="b" l="l" r="r" t="t"/>
              <a:pathLst>
                <a:path extrusionOk="0" h="4" w="32">
                  <a:moveTo>
                    <a:pt x="0" y="4"/>
                  </a:moveTo>
                  <a:cubicBezTo>
                    <a:pt x="11" y="0"/>
                    <a:pt x="21" y="0"/>
                    <a:pt x="32" y="0"/>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4"/>
            <p:cNvSpPr/>
            <p:nvPr/>
          </p:nvSpPr>
          <p:spPr>
            <a:xfrm>
              <a:off x="2255672" y="2136625"/>
              <a:ext cx="14" cy="353"/>
            </a:xfrm>
            <a:custGeom>
              <a:rect b="b" l="l" r="r" t="t"/>
              <a:pathLst>
                <a:path extrusionOk="0" h="26" w="1">
                  <a:moveTo>
                    <a:pt x="1" y="1"/>
                  </a:moveTo>
                  <a:cubicBezTo>
                    <a:pt x="1" y="8"/>
                    <a:pt x="1" y="18"/>
                    <a:pt x="1" y="25"/>
                  </a:cubicBezTo>
                  <a:cubicBezTo>
                    <a:pt x="1"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4"/>
            <p:cNvSpPr/>
            <p:nvPr/>
          </p:nvSpPr>
          <p:spPr>
            <a:xfrm>
              <a:off x="2245407" y="2130258"/>
              <a:ext cx="353" cy="258"/>
            </a:xfrm>
            <a:custGeom>
              <a:rect b="b" l="l" r="r" t="t"/>
              <a:pathLst>
                <a:path extrusionOk="0" h="19" w="26">
                  <a:moveTo>
                    <a:pt x="1" y="1"/>
                  </a:moveTo>
                  <a:cubicBezTo>
                    <a:pt x="11" y="4"/>
                    <a:pt x="18" y="11"/>
                    <a:pt x="25" y="18"/>
                  </a:cubicBezTo>
                  <a:cubicBezTo>
                    <a:pt x="18" y="11"/>
                    <a:pt x="1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54"/>
            <p:cNvSpPr/>
            <p:nvPr/>
          </p:nvSpPr>
          <p:spPr>
            <a:xfrm>
              <a:off x="2222638" y="2124039"/>
              <a:ext cx="543" cy="339"/>
            </a:xfrm>
            <a:custGeom>
              <a:rect b="b" l="l" r="r" t="t"/>
              <a:pathLst>
                <a:path extrusionOk="0" h="25" w="40">
                  <a:moveTo>
                    <a:pt x="1" y="0"/>
                  </a:moveTo>
                  <a:lnTo>
                    <a:pt x="1" y="0"/>
                  </a:lnTo>
                  <a:cubicBezTo>
                    <a:pt x="15" y="7"/>
                    <a:pt x="29" y="18"/>
                    <a:pt x="39" y="25"/>
                  </a:cubicBezTo>
                  <a:lnTo>
                    <a:pt x="39" y="25"/>
                  </a:lnTo>
                  <a:cubicBezTo>
                    <a:pt x="29" y="18"/>
                    <a:pt x="15"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54"/>
            <p:cNvSpPr/>
            <p:nvPr/>
          </p:nvSpPr>
          <p:spPr>
            <a:xfrm>
              <a:off x="2257057" y="2062194"/>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54"/>
            <p:cNvSpPr/>
            <p:nvPr/>
          </p:nvSpPr>
          <p:spPr>
            <a:xfrm>
              <a:off x="2256907" y="2061678"/>
              <a:ext cx="14" cy="149"/>
            </a:xfrm>
            <a:custGeom>
              <a:rect b="b" l="l" r="r" t="t"/>
              <a:pathLst>
                <a:path extrusionOk="0" h="11" w="1">
                  <a:moveTo>
                    <a:pt x="1" y="11"/>
                  </a:moveTo>
                  <a:lnTo>
                    <a:pt x="1" y="4"/>
                  </a:lnTo>
                  <a:cubicBezTo>
                    <a:pt x="1" y="0"/>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4"/>
            <p:cNvSpPr/>
            <p:nvPr/>
          </p:nvSpPr>
          <p:spPr>
            <a:xfrm>
              <a:off x="2215659" y="2008291"/>
              <a:ext cx="3802" cy="380"/>
            </a:xfrm>
            <a:custGeom>
              <a:rect b="b" l="l" r="r" t="t"/>
              <a:pathLst>
                <a:path extrusionOk="0" h="28" w="28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4"/>
            <p:cNvSpPr/>
            <p:nvPr/>
          </p:nvSpPr>
          <p:spPr>
            <a:xfrm>
              <a:off x="2196121" y="2010572"/>
              <a:ext cx="15601" cy="3014"/>
            </a:xfrm>
            <a:custGeom>
              <a:rect b="b" l="l" r="r" t="t"/>
              <a:pathLst>
                <a:path extrusionOk="0" h="222" w="1149">
                  <a:moveTo>
                    <a:pt x="0" y="1"/>
                  </a:moveTo>
                  <a:lnTo>
                    <a:pt x="1135" y="221"/>
                  </a:lnTo>
                  <a:lnTo>
                    <a:pt x="1149" y="158"/>
                  </a:lnTo>
                  <a:lnTo>
                    <a:pt x="1135" y="2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4"/>
            <p:cNvSpPr/>
            <p:nvPr/>
          </p:nvSpPr>
          <p:spPr>
            <a:xfrm>
              <a:off x="2183955" y="201804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4"/>
            <p:cNvSpPr/>
            <p:nvPr/>
          </p:nvSpPr>
          <p:spPr>
            <a:xfrm>
              <a:off x="2183806" y="2016845"/>
              <a:ext cx="68" cy="258"/>
            </a:xfrm>
            <a:custGeom>
              <a:rect b="b" l="l" r="r" t="t"/>
              <a:pathLst>
                <a:path extrusionOk="0" h="19" w="5">
                  <a:moveTo>
                    <a:pt x="4" y="18"/>
                  </a:moveTo>
                  <a:cubicBezTo>
                    <a:pt x="4" y="11"/>
                    <a:pt x="4" y="4"/>
                    <a:pt x="1" y="1"/>
                  </a:cubicBezTo>
                  <a:cubicBezTo>
                    <a:pt x="4" y="4"/>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4"/>
            <p:cNvSpPr/>
            <p:nvPr/>
          </p:nvSpPr>
          <p:spPr>
            <a:xfrm>
              <a:off x="2183901" y="2017469"/>
              <a:ext cx="68" cy="244"/>
            </a:xfrm>
            <a:custGeom>
              <a:rect b="b" l="l" r="r" t="t"/>
              <a:pathLst>
                <a:path extrusionOk="0" h="18" w="5">
                  <a:moveTo>
                    <a:pt x="4" y="0"/>
                  </a:moveTo>
                  <a:cubicBezTo>
                    <a:pt x="1" y="4"/>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4"/>
            <p:cNvSpPr/>
            <p:nvPr/>
          </p:nvSpPr>
          <p:spPr>
            <a:xfrm>
              <a:off x="2183955" y="201865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54"/>
            <p:cNvSpPr/>
            <p:nvPr/>
          </p:nvSpPr>
          <p:spPr>
            <a:xfrm>
              <a:off x="2139218" y="20815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54"/>
            <p:cNvSpPr/>
            <p:nvPr/>
          </p:nvSpPr>
          <p:spPr>
            <a:xfrm>
              <a:off x="2144404" y="207850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4"/>
            <p:cNvSpPr/>
            <p:nvPr/>
          </p:nvSpPr>
          <p:spPr>
            <a:xfrm>
              <a:off x="2143644" y="2078785"/>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54"/>
            <p:cNvSpPr/>
            <p:nvPr/>
          </p:nvSpPr>
          <p:spPr>
            <a:xfrm>
              <a:off x="2182910" y="2023783"/>
              <a:ext cx="149" cy="299"/>
            </a:xfrm>
            <a:custGeom>
              <a:rect b="b" l="l" r="r" t="t"/>
              <a:pathLst>
                <a:path extrusionOk="0" h="22" w="11">
                  <a:moveTo>
                    <a:pt x="0" y="22"/>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4"/>
            <p:cNvSpPr/>
            <p:nvPr/>
          </p:nvSpPr>
          <p:spPr>
            <a:xfrm>
              <a:off x="2143929" y="2078690"/>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4"/>
            <p:cNvSpPr/>
            <p:nvPr/>
          </p:nvSpPr>
          <p:spPr>
            <a:xfrm>
              <a:off x="2182720" y="2024163"/>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4"/>
            <p:cNvSpPr/>
            <p:nvPr/>
          </p:nvSpPr>
          <p:spPr>
            <a:xfrm>
              <a:off x="2183765" y="2020932"/>
              <a:ext cx="54" cy="299"/>
            </a:xfrm>
            <a:custGeom>
              <a:rect b="b" l="l" r="r" t="t"/>
              <a:pathLst>
                <a:path extrusionOk="0" h="22" w="4">
                  <a:moveTo>
                    <a:pt x="0" y="22"/>
                  </a:moveTo>
                  <a:cubicBezTo>
                    <a:pt x="0" y="15"/>
                    <a:pt x="4" y="8"/>
                    <a:pt x="4" y="1"/>
                  </a:cubicBezTo>
                  <a:cubicBezTo>
                    <a:pt x="4"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4"/>
            <p:cNvSpPr/>
            <p:nvPr/>
          </p:nvSpPr>
          <p:spPr>
            <a:xfrm>
              <a:off x="2144839" y="2078405"/>
              <a:ext cx="774" cy="489"/>
            </a:xfrm>
            <a:custGeom>
              <a:rect b="b" l="l" r="r" t="t"/>
              <a:pathLst>
                <a:path extrusionOk="0" h="36" w="57">
                  <a:moveTo>
                    <a:pt x="0" y="0"/>
                  </a:moveTo>
                  <a:cubicBezTo>
                    <a:pt x="21" y="11"/>
                    <a:pt x="39" y="21"/>
                    <a:pt x="56" y="35"/>
                  </a:cubicBezTo>
                  <a:cubicBezTo>
                    <a:pt x="39" y="21"/>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54"/>
            <p:cNvSpPr/>
            <p:nvPr/>
          </p:nvSpPr>
          <p:spPr>
            <a:xfrm>
              <a:off x="2183670" y="2021461"/>
              <a:ext cx="54" cy="299"/>
            </a:xfrm>
            <a:custGeom>
              <a:rect b="b" l="l" r="r" t="t"/>
              <a:pathLst>
                <a:path extrusionOk="0" h="22" w="4">
                  <a:moveTo>
                    <a:pt x="0" y="21"/>
                  </a:moveTo>
                  <a:cubicBezTo>
                    <a:pt x="0" y="14"/>
                    <a:pt x="4" y="7"/>
                    <a:pt x="4" y="0"/>
                  </a:cubicBezTo>
                  <a:cubicBezTo>
                    <a:pt x="4"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54"/>
            <p:cNvSpPr/>
            <p:nvPr/>
          </p:nvSpPr>
          <p:spPr>
            <a:xfrm>
              <a:off x="2143359" y="2078975"/>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4"/>
            <p:cNvSpPr/>
            <p:nvPr/>
          </p:nvSpPr>
          <p:spPr>
            <a:xfrm>
              <a:off x="2183236" y="2022928"/>
              <a:ext cx="109" cy="299"/>
            </a:xfrm>
            <a:custGeom>
              <a:rect b="b" l="l" r="r" t="t"/>
              <a:pathLst>
                <a:path extrusionOk="0" h="22" w="8">
                  <a:moveTo>
                    <a:pt x="1" y="22"/>
                  </a:moveTo>
                  <a:cubicBezTo>
                    <a:pt x="4" y="15"/>
                    <a:pt x="8" y="8"/>
                    <a:pt x="8" y="1"/>
                  </a:cubicBezTo>
                  <a:cubicBezTo>
                    <a:pt x="8" y="8"/>
                    <a:pt x="4"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4"/>
            <p:cNvSpPr/>
            <p:nvPr/>
          </p:nvSpPr>
          <p:spPr>
            <a:xfrm>
              <a:off x="2142979" y="2079111"/>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4"/>
            <p:cNvSpPr/>
            <p:nvPr/>
          </p:nvSpPr>
          <p:spPr>
            <a:xfrm>
              <a:off x="2183521" y="2021977"/>
              <a:ext cx="109" cy="299"/>
            </a:xfrm>
            <a:custGeom>
              <a:rect b="b" l="l" r="r" t="t"/>
              <a:pathLst>
                <a:path extrusionOk="0" h="22" w="8">
                  <a:moveTo>
                    <a:pt x="8" y="1"/>
                  </a:moveTo>
                  <a:cubicBezTo>
                    <a:pt x="4" y="8"/>
                    <a:pt x="1" y="15"/>
                    <a:pt x="1" y="22"/>
                  </a:cubicBezTo>
                  <a:cubicBezTo>
                    <a:pt x="4" y="15"/>
                    <a:pt x="4"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4"/>
            <p:cNvSpPr/>
            <p:nvPr/>
          </p:nvSpPr>
          <p:spPr>
            <a:xfrm>
              <a:off x="2183385" y="2022452"/>
              <a:ext cx="109" cy="299"/>
            </a:xfrm>
            <a:custGeom>
              <a:rect b="b" l="l" r="r" t="t"/>
              <a:pathLst>
                <a:path extrusionOk="0" h="22" w="8">
                  <a:moveTo>
                    <a:pt x="0" y="22"/>
                  </a:moveTo>
                  <a:cubicBezTo>
                    <a:pt x="4" y="15"/>
                    <a:pt x="7" y="8"/>
                    <a:pt x="7"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4"/>
            <p:cNvSpPr/>
            <p:nvPr/>
          </p:nvSpPr>
          <p:spPr>
            <a:xfrm>
              <a:off x="2183100" y="2023362"/>
              <a:ext cx="109" cy="299"/>
            </a:xfrm>
            <a:custGeom>
              <a:rect b="b" l="l" r="r" t="t"/>
              <a:pathLst>
                <a:path extrusionOk="0" h="22" w="8">
                  <a:moveTo>
                    <a:pt x="0" y="21"/>
                  </a:moveTo>
                  <a:cubicBezTo>
                    <a:pt x="4" y="14"/>
                    <a:pt x="4" y="7"/>
                    <a:pt x="7" y="0"/>
                  </a:cubicBezTo>
                  <a:cubicBezTo>
                    <a:pt x="4" y="7"/>
                    <a:pt x="4"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4"/>
            <p:cNvSpPr/>
            <p:nvPr/>
          </p:nvSpPr>
          <p:spPr>
            <a:xfrm>
              <a:off x="2139462" y="2081107"/>
              <a:ext cx="394" cy="299"/>
            </a:xfrm>
            <a:custGeom>
              <a:rect b="b" l="l" r="r" t="t"/>
              <a:pathLst>
                <a:path extrusionOk="0" h="22" w="29">
                  <a:moveTo>
                    <a:pt x="0" y="22"/>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4"/>
            <p:cNvSpPr/>
            <p:nvPr/>
          </p:nvSpPr>
          <p:spPr>
            <a:xfrm>
              <a:off x="2140127" y="2080727"/>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4"/>
            <p:cNvSpPr/>
            <p:nvPr/>
          </p:nvSpPr>
          <p:spPr>
            <a:xfrm>
              <a:off x="2140697" y="2080401"/>
              <a:ext cx="299" cy="204"/>
            </a:xfrm>
            <a:custGeom>
              <a:rect b="b" l="l" r="r" t="t"/>
              <a:pathLst>
                <a:path extrusionOk="0" h="15" w="22">
                  <a:moveTo>
                    <a:pt x="0" y="1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4"/>
            <p:cNvSpPr/>
            <p:nvPr/>
          </p:nvSpPr>
          <p:spPr>
            <a:xfrm>
              <a:off x="2183860" y="2020361"/>
              <a:ext cx="14" cy="299"/>
            </a:xfrm>
            <a:custGeom>
              <a:rect b="b" l="l" r="r" t="t"/>
              <a:pathLst>
                <a:path extrusionOk="0" h="22" w="1">
                  <a:moveTo>
                    <a:pt x="0" y="22"/>
                  </a:moveTo>
                  <a:cubicBezTo>
                    <a:pt x="0" y="15"/>
                    <a:pt x="0" y="8"/>
                    <a:pt x="0" y="1"/>
                  </a:cubicBezTo>
                  <a:cubicBezTo>
                    <a:pt x="0"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54"/>
            <p:cNvSpPr/>
            <p:nvPr/>
          </p:nvSpPr>
          <p:spPr>
            <a:xfrm>
              <a:off x="2141213" y="2080062"/>
              <a:ext cx="299" cy="204"/>
            </a:xfrm>
            <a:custGeom>
              <a:rect b="b" l="l" r="r" t="t"/>
              <a:pathLst>
                <a:path extrusionOk="0" h="15" w="22">
                  <a:moveTo>
                    <a:pt x="1" y="15"/>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54"/>
            <p:cNvSpPr/>
            <p:nvPr/>
          </p:nvSpPr>
          <p:spPr>
            <a:xfrm>
              <a:off x="2183955" y="2019275"/>
              <a:ext cx="14" cy="299"/>
            </a:xfrm>
            <a:custGeom>
              <a:rect b="b" l="l" r="r" t="t"/>
              <a:pathLst>
                <a:path extrusionOk="0" h="22" w="1">
                  <a:moveTo>
                    <a:pt x="0" y="21"/>
                  </a:moveTo>
                  <a:lnTo>
                    <a:pt x="0" y="0"/>
                  </a:lnTo>
                  <a:cubicBezTo>
                    <a:pt x="0" y="4"/>
                    <a:pt x="0" y="11"/>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4"/>
            <p:cNvSpPr/>
            <p:nvPr/>
          </p:nvSpPr>
          <p:spPr>
            <a:xfrm>
              <a:off x="2141743" y="2079777"/>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4"/>
            <p:cNvSpPr/>
            <p:nvPr/>
          </p:nvSpPr>
          <p:spPr>
            <a:xfrm>
              <a:off x="2144214" y="2078595"/>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4"/>
            <p:cNvSpPr/>
            <p:nvPr/>
          </p:nvSpPr>
          <p:spPr>
            <a:xfrm>
              <a:off x="2142164" y="2079546"/>
              <a:ext cx="258" cy="149"/>
            </a:xfrm>
            <a:custGeom>
              <a:rect b="b" l="l" r="r" t="t"/>
              <a:pathLst>
                <a:path extrusionOk="0" h="11" w="19">
                  <a:moveTo>
                    <a:pt x="1"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54"/>
            <p:cNvSpPr/>
            <p:nvPr/>
          </p:nvSpPr>
          <p:spPr>
            <a:xfrm>
              <a:off x="2142598" y="2079301"/>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54"/>
            <p:cNvSpPr/>
            <p:nvPr/>
          </p:nvSpPr>
          <p:spPr>
            <a:xfrm>
              <a:off x="2144594" y="2078500"/>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54"/>
            <p:cNvSpPr/>
            <p:nvPr/>
          </p:nvSpPr>
          <p:spPr>
            <a:xfrm>
              <a:off x="2144744" y="2078446"/>
              <a:ext cx="95" cy="14"/>
            </a:xfrm>
            <a:custGeom>
              <a:rect b="b" l="l" r="r" t="t"/>
              <a:pathLst>
                <a:path extrusionOk="0" h="1" w="7">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54"/>
            <p:cNvSpPr/>
            <p:nvPr/>
          </p:nvSpPr>
          <p:spPr>
            <a:xfrm>
              <a:off x="2183901" y="2019845"/>
              <a:ext cx="14" cy="244"/>
            </a:xfrm>
            <a:custGeom>
              <a:rect b="b" l="l" r="r" t="t"/>
              <a:pathLst>
                <a:path extrusionOk="0" h="18" w="1">
                  <a:moveTo>
                    <a:pt x="1" y="18"/>
                  </a:moveTo>
                  <a:lnTo>
                    <a:pt x="1" y="0"/>
                  </a:lnTo>
                  <a:cubicBezTo>
                    <a:pt x="1" y="7"/>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54"/>
            <p:cNvSpPr/>
            <p:nvPr/>
          </p:nvSpPr>
          <p:spPr>
            <a:xfrm>
              <a:off x="2246887" y="2005399"/>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54"/>
            <p:cNvSpPr/>
            <p:nvPr/>
          </p:nvSpPr>
          <p:spPr>
            <a:xfrm>
              <a:off x="2263194" y="20098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54"/>
            <p:cNvSpPr/>
            <p:nvPr/>
          </p:nvSpPr>
          <p:spPr>
            <a:xfrm>
              <a:off x="2260818" y="2010572"/>
              <a:ext cx="299" cy="258"/>
            </a:xfrm>
            <a:custGeom>
              <a:rect b="b" l="l" r="r" t="t"/>
              <a:pathLst>
                <a:path extrusionOk="0" h="19" w="22">
                  <a:moveTo>
                    <a:pt x="0" y="18"/>
                  </a:moveTo>
                  <a:lnTo>
                    <a:pt x="0" y="18"/>
                  </a:lnTo>
                  <a:lnTo>
                    <a:pt x="21" y="1"/>
                  </a:ln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54"/>
            <p:cNvSpPr/>
            <p:nvPr/>
          </p:nvSpPr>
          <p:spPr>
            <a:xfrm>
              <a:off x="2266235" y="201209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54"/>
            <p:cNvSpPr/>
            <p:nvPr/>
          </p:nvSpPr>
          <p:spPr>
            <a:xfrm>
              <a:off x="2265665" y="2011617"/>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54"/>
            <p:cNvSpPr/>
            <p:nvPr/>
          </p:nvSpPr>
          <p:spPr>
            <a:xfrm>
              <a:off x="2265190" y="2011197"/>
              <a:ext cx="339" cy="339"/>
            </a:xfrm>
            <a:custGeom>
              <a:rect b="b" l="l" r="r" t="t"/>
              <a:pathLst>
                <a:path extrusionOk="0" h="25" w="25">
                  <a:moveTo>
                    <a:pt x="25"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54"/>
            <p:cNvSpPr/>
            <p:nvPr/>
          </p:nvSpPr>
          <p:spPr>
            <a:xfrm>
              <a:off x="2246643" y="2005155"/>
              <a:ext cx="68" cy="68"/>
            </a:xfrm>
            <a:custGeom>
              <a:rect b="b" l="l" r="r" t="t"/>
              <a:pathLst>
                <a:path extrusionOk="0" h="5" w="5">
                  <a:moveTo>
                    <a:pt x="1" y="1"/>
                  </a:moveTo>
                  <a:lnTo>
                    <a:pt x="4"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54"/>
            <p:cNvSpPr/>
            <p:nvPr/>
          </p:nvSpPr>
          <p:spPr>
            <a:xfrm>
              <a:off x="2263995" y="2010287"/>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54"/>
            <p:cNvSpPr/>
            <p:nvPr/>
          </p:nvSpPr>
          <p:spPr>
            <a:xfrm>
              <a:off x="2266805" y="2012527"/>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54"/>
            <p:cNvSpPr/>
            <p:nvPr/>
          </p:nvSpPr>
          <p:spPr>
            <a:xfrm>
              <a:off x="2263710" y="2010056"/>
              <a:ext cx="258" cy="149"/>
            </a:xfrm>
            <a:custGeom>
              <a:rect b="b" l="l" r="r" t="t"/>
              <a:pathLst>
                <a:path extrusionOk="0" h="11" w="19">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54"/>
            <p:cNvSpPr/>
            <p:nvPr/>
          </p:nvSpPr>
          <p:spPr>
            <a:xfrm>
              <a:off x="2261429" y="201034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54"/>
            <p:cNvSpPr/>
            <p:nvPr/>
          </p:nvSpPr>
          <p:spPr>
            <a:xfrm>
              <a:off x="2264334" y="2010531"/>
              <a:ext cx="299" cy="244"/>
            </a:xfrm>
            <a:custGeom>
              <a:rect b="b" l="l" r="r" t="t"/>
              <a:pathLst>
                <a:path extrusionOk="0" h="18" w="22">
                  <a:moveTo>
                    <a:pt x="21"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54"/>
            <p:cNvSpPr/>
            <p:nvPr/>
          </p:nvSpPr>
          <p:spPr>
            <a:xfrm>
              <a:off x="2264714" y="2010857"/>
              <a:ext cx="339" cy="258"/>
            </a:xfrm>
            <a:custGeom>
              <a:rect b="b" l="l" r="r" t="t"/>
              <a:pathLst>
                <a:path extrusionOk="0" h="19" w="25">
                  <a:moveTo>
                    <a:pt x="25"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54"/>
            <p:cNvSpPr/>
            <p:nvPr/>
          </p:nvSpPr>
          <p:spPr>
            <a:xfrm>
              <a:off x="2263479" y="2009907"/>
              <a:ext cx="204" cy="163"/>
            </a:xfrm>
            <a:custGeom>
              <a:rect b="b" l="l" r="r" t="t"/>
              <a:pathLst>
                <a:path extrusionOk="0" h="12" w="15">
                  <a:moveTo>
                    <a:pt x="1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54"/>
            <p:cNvSpPr/>
            <p:nvPr/>
          </p:nvSpPr>
          <p:spPr>
            <a:xfrm>
              <a:off x="2262528" y="2009866"/>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54"/>
            <p:cNvSpPr/>
            <p:nvPr/>
          </p:nvSpPr>
          <p:spPr>
            <a:xfrm>
              <a:off x="2262814" y="200981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54"/>
            <p:cNvSpPr/>
            <p:nvPr/>
          </p:nvSpPr>
          <p:spPr>
            <a:xfrm>
              <a:off x="2268706" y="2014143"/>
              <a:ext cx="394" cy="339"/>
            </a:xfrm>
            <a:custGeom>
              <a:rect b="b" l="l" r="r" t="t"/>
              <a:pathLst>
                <a:path extrusionOk="0" h="25" w="29">
                  <a:moveTo>
                    <a:pt x="28"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54"/>
            <p:cNvSpPr/>
            <p:nvPr/>
          </p:nvSpPr>
          <p:spPr>
            <a:xfrm>
              <a:off x="2251069" y="2010341"/>
              <a:ext cx="3001" cy="964"/>
            </a:xfrm>
            <a:custGeom>
              <a:rect b="b" l="l" r="r" t="t"/>
              <a:pathLst>
                <a:path extrusionOk="0" h="71" w="221">
                  <a:moveTo>
                    <a:pt x="221" y="70"/>
                  </a:moveTo>
                  <a:cubicBezTo>
                    <a:pt x="144" y="67"/>
                    <a:pt x="67" y="42"/>
                    <a:pt x="0" y="0"/>
                  </a:cubicBezTo>
                  <a:cubicBezTo>
                    <a:pt x="67" y="42"/>
                    <a:pt x="144" y="67"/>
                    <a:pt x="22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54"/>
            <p:cNvSpPr/>
            <p:nvPr/>
          </p:nvSpPr>
          <p:spPr>
            <a:xfrm>
              <a:off x="2268041" y="201361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54"/>
            <p:cNvSpPr/>
            <p:nvPr/>
          </p:nvSpPr>
          <p:spPr>
            <a:xfrm>
              <a:off x="2271367" y="2016560"/>
              <a:ext cx="149" cy="109"/>
            </a:xfrm>
            <a:custGeom>
              <a:rect b="b" l="l" r="r" t="t"/>
              <a:pathLst>
                <a:path extrusionOk="0" h="8" w="11">
                  <a:moveTo>
                    <a:pt x="0" y="1"/>
                  </a:moveTo>
                  <a:lnTo>
                    <a:pt x="11" y="8"/>
                  </a:ln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54"/>
            <p:cNvSpPr/>
            <p:nvPr/>
          </p:nvSpPr>
          <p:spPr>
            <a:xfrm>
              <a:off x="2269371" y="2014754"/>
              <a:ext cx="339" cy="299"/>
            </a:xfrm>
            <a:custGeom>
              <a:rect b="b" l="l" r="r" t="t"/>
              <a:pathLst>
                <a:path extrusionOk="0" h="22" w="25">
                  <a:moveTo>
                    <a:pt x="25"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54"/>
            <p:cNvSpPr/>
            <p:nvPr/>
          </p:nvSpPr>
          <p:spPr>
            <a:xfrm>
              <a:off x="2270743" y="2015949"/>
              <a:ext cx="353" cy="299"/>
            </a:xfrm>
            <a:custGeom>
              <a:rect b="b" l="l" r="r" t="t"/>
              <a:pathLst>
                <a:path extrusionOk="0" h="22" w="26">
                  <a:moveTo>
                    <a:pt x="25"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54"/>
            <p:cNvSpPr/>
            <p:nvPr/>
          </p:nvSpPr>
          <p:spPr>
            <a:xfrm>
              <a:off x="2270037" y="2015324"/>
              <a:ext cx="339" cy="353"/>
            </a:xfrm>
            <a:custGeom>
              <a:rect b="b" l="l" r="r" t="t"/>
              <a:pathLst>
                <a:path extrusionOk="0" h="26" w="25">
                  <a:moveTo>
                    <a:pt x="25"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54"/>
            <p:cNvSpPr/>
            <p:nvPr/>
          </p:nvSpPr>
          <p:spPr>
            <a:xfrm>
              <a:off x="2247172" y="2005684"/>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54"/>
            <p:cNvSpPr/>
            <p:nvPr/>
          </p:nvSpPr>
          <p:spPr>
            <a:xfrm>
              <a:off x="2267416" y="2013043"/>
              <a:ext cx="394" cy="353"/>
            </a:xfrm>
            <a:custGeom>
              <a:rect b="b" l="l" r="r" t="t"/>
              <a:pathLst>
                <a:path extrusionOk="0" h="26" w="29">
                  <a:moveTo>
                    <a:pt x="2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54"/>
            <p:cNvSpPr/>
            <p:nvPr/>
          </p:nvSpPr>
          <p:spPr>
            <a:xfrm>
              <a:off x="2247362" y="2005915"/>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54"/>
            <p:cNvSpPr/>
            <p:nvPr/>
          </p:nvSpPr>
          <p:spPr>
            <a:xfrm>
              <a:off x="2271028" y="2020511"/>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54"/>
            <p:cNvSpPr/>
            <p:nvPr/>
          </p:nvSpPr>
          <p:spPr>
            <a:xfrm>
              <a:off x="2271367" y="2016655"/>
              <a:ext cx="149" cy="1059"/>
            </a:xfrm>
            <a:custGeom>
              <a:rect b="b" l="l" r="r" t="t"/>
              <a:pathLst>
                <a:path extrusionOk="0" h="78" w="11">
                  <a:moveTo>
                    <a:pt x="11" y="1"/>
                  </a:moveTo>
                  <a:lnTo>
                    <a:pt x="11" y="1"/>
                  </a:lnTo>
                  <a:cubicBezTo>
                    <a:pt x="7" y="18"/>
                    <a:pt x="4" y="43"/>
                    <a:pt x="0" y="78"/>
                  </a:cubicBezTo>
                  <a:cubicBezTo>
                    <a:pt x="4" y="46"/>
                    <a:pt x="7"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54"/>
            <p:cNvSpPr/>
            <p:nvPr/>
          </p:nvSpPr>
          <p:spPr>
            <a:xfrm>
              <a:off x="2270987" y="2020986"/>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54"/>
            <p:cNvSpPr/>
            <p:nvPr/>
          </p:nvSpPr>
          <p:spPr>
            <a:xfrm>
              <a:off x="2271082" y="201998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54"/>
            <p:cNvSpPr/>
            <p:nvPr/>
          </p:nvSpPr>
          <p:spPr>
            <a:xfrm>
              <a:off x="2271313" y="2017890"/>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54"/>
            <p:cNvSpPr/>
            <p:nvPr/>
          </p:nvSpPr>
          <p:spPr>
            <a:xfrm>
              <a:off x="2270933" y="202146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54"/>
            <p:cNvSpPr/>
            <p:nvPr/>
          </p:nvSpPr>
          <p:spPr>
            <a:xfrm>
              <a:off x="2261143" y="2049037"/>
              <a:ext cx="1018" cy="3992"/>
            </a:xfrm>
            <a:custGeom>
              <a:rect b="b" l="l" r="r" t="t"/>
              <a:pathLst>
                <a:path extrusionOk="0" h="294" w="75">
                  <a:moveTo>
                    <a:pt x="74" y="0"/>
                  </a:moveTo>
                  <a:cubicBezTo>
                    <a:pt x="67" y="137"/>
                    <a:pt x="39" y="241"/>
                    <a:pt x="1" y="294"/>
                  </a:cubicBezTo>
                  <a:cubicBezTo>
                    <a:pt x="43" y="241"/>
                    <a:pt x="67" y="137"/>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54"/>
            <p:cNvSpPr/>
            <p:nvPr/>
          </p:nvSpPr>
          <p:spPr>
            <a:xfrm>
              <a:off x="2271272" y="2018325"/>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54"/>
            <p:cNvSpPr/>
            <p:nvPr/>
          </p:nvSpPr>
          <p:spPr>
            <a:xfrm>
              <a:off x="2271123" y="2019370"/>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54"/>
            <p:cNvSpPr/>
            <p:nvPr/>
          </p:nvSpPr>
          <p:spPr>
            <a:xfrm>
              <a:off x="2270892" y="2021936"/>
              <a:ext cx="14" cy="149"/>
            </a:xfrm>
            <a:custGeom>
              <a:rect b="b" l="l" r="r" t="t"/>
              <a:pathLst>
                <a:path extrusionOk="0" h="11" w="1">
                  <a:moveTo>
                    <a:pt x="0"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54"/>
            <p:cNvSpPr/>
            <p:nvPr/>
          </p:nvSpPr>
          <p:spPr>
            <a:xfrm>
              <a:off x="2271177" y="2018800"/>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54"/>
            <p:cNvSpPr/>
            <p:nvPr/>
          </p:nvSpPr>
          <p:spPr>
            <a:xfrm>
              <a:off x="2270892" y="2022357"/>
              <a:ext cx="14" cy="163"/>
            </a:xfrm>
            <a:custGeom>
              <a:rect b="b" l="l" r="r" t="t"/>
              <a:pathLst>
                <a:path extrusionOk="0" h="12" w="1">
                  <a:moveTo>
                    <a:pt x="0" y="11"/>
                  </a:moveTo>
                  <a:lnTo>
                    <a:pt x="0" y="1"/>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54"/>
            <p:cNvSpPr/>
            <p:nvPr/>
          </p:nvSpPr>
          <p:spPr>
            <a:xfrm>
              <a:off x="2260668" y="2062248"/>
              <a:ext cx="9192" cy="13265"/>
            </a:xfrm>
            <a:custGeom>
              <a:rect b="b" l="l" r="r" t="t"/>
              <a:pathLst>
                <a:path extrusionOk="0" h="977" w="677">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54"/>
            <p:cNvSpPr/>
            <p:nvPr/>
          </p:nvSpPr>
          <p:spPr>
            <a:xfrm>
              <a:off x="2266140" y="2062628"/>
              <a:ext cx="109" cy="204"/>
            </a:xfrm>
            <a:custGeom>
              <a:rect b="b" l="l" r="r" t="t"/>
              <a:pathLst>
                <a:path extrusionOk="0" h="15" w="8">
                  <a:moveTo>
                    <a:pt x="7" y="0"/>
                  </a:moveTo>
                  <a:lnTo>
                    <a:pt x="7" y="0"/>
                  </a:lnTo>
                  <a:cubicBezTo>
                    <a:pt x="4" y="4"/>
                    <a:pt x="0" y="7"/>
                    <a:pt x="0" y="14"/>
                  </a:cubicBezTo>
                  <a:cubicBezTo>
                    <a:pt x="4" y="7"/>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4"/>
            <p:cNvSpPr/>
            <p:nvPr/>
          </p:nvSpPr>
          <p:spPr>
            <a:xfrm>
              <a:off x="2263044" y="206462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54"/>
            <p:cNvSpPr/>
            <p:nvPr/>
          </p:nvSpPr>
          <p:spPr>
            <a:xfrm>
              <a:off x="2265515" y="2063388"/>
              <a:ext cx="353" cy="339"/>
            </a:xfrm>
            <a:custGeom>
              <a:rect b="b" l="l" r="r" t="t"/>
              <a:pathLst>
                <a:path extrusionOk="0" h="25" w="26">
                  <a:moveTo>
                    <a:pt x="1" y="25"/>
                  </a:moveTo>
                  <a:cubicBezTo>
                    <a:pt x="8" y="18"/>
                    <a:pt x="15" y="7"/>
                    <a:pt x="25" y="0"/>
                  </a:cubicBezTo>
                  <a:cubicBezTo>
                    <a:pt x="15" y="7"/>
                    <a:pt x="8"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54"/>
            <p:cNvSpPr/>
            <p:nvPr/>
          </p:nvSpPr>
          <p:spPr>
            <a:xfrm>
              <a:off x="2261103" y="2064380"/>
              <a:ext cx="434" cy="109"/>
            </a:xfrm>
            <a:custGeom>
              <a:rect b="b" l="l" r="r" t="t"/>
              <a:pathLst>
                <a:path extrusionOk="0" h="8" w="32">
                  <a:moveTo>
                    <a:pt x="0" y="1"/>
                  </a:moveTo>
                  <a:lnTo>
                    <a:pt x="3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54"/>
            <p:cNvSpPr/>
            <p:nvPr/>
          </p:nvSpPr>
          <p:spPr>
            <a:xfrm>
              <a:off x="2264904" y="2064054"/>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54"/>
            <p:cNvSpPr/>
            <p:nvPr/>
          </p:nvSpPr>
          <p:spPr>
            <a:xfrm>
              <a:off x="2264375" y="2064339"/>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54"/>
            <p:cNvSpPr/>
            <p:nvPr/>
          </p:nvSpPr>
          <p:spPr>
            <a:xfrm>
              <a:off x="2262243" y="2064570"/>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54"/>
            <p:cNvSpPr/>
            <p:nvPr/>
          </p:nvSpPr>
          <p:spPr>
            <a:xfrm>
              <a:off x="2263615" y="2064570"/>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54"/>
            <p:cNvSpPr/>
            <p:nvPr/>
          </p:nvSpPr>
          <p:spPr>
            <a:xfrm>
              <a:off x="2260668" y="2064380"/>
              <a:ext cx="258" cy="14"/>
            </a:xfrm>
            <a:custGeom>
              <a:rect b="b" l="l" r="r" t="t"/>
              <a:pathLst>
                <a:path extrusionOk="0" h="1" w="19">
                  <a:moveTo>
                    <a:pt x="18"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54"/>
            <p:cNvSpPr/>
            <p:nvPr/>
          </p:nvSpPr>
          <p:spPr>
            <a:xfrm>
              <a:off x="2265896" y="2063008"/>
              <a:ext cx="163" cy="244"/>
            </a:xfrm>
            <a:custGeom>
              <a:rect b="b" l="l" r="r" t="t"/>
              <a:pathLst>
                <a:path extrusionOk="0" h="18" w="12">
                  <a:moveTo>
                    <a:pt x="1" y="18"/>
                  </a:moveTo>
                  <a:cubicBezTo>
                    <a:pt x="4" y="11"/>
                    <a:pt x="11" y="4"/>
                    <a:pt x="11" y="0"/>
                  </a:cubicBezTo>
                  <a:cubicBezTo>
                    <a:pt x="11" y="4"/>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54"/>
            <p:cNvSpPr/>
            <p:nvPr/>
          </p:nvSpPr>
          <p:spPr>
            <a:xfrm>
              <a:off x="2266235" y="2062194"/>
              <a:ext cx="2050" cy="258"/>
            </a:xfrm>
            <a:custGeom>
              <a:rect b="b" l="l" r="r" t="t"/>
              <a:pathLst>
                <a:path extrusionOk="0" h="19" w="151">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54"/>
            <p:cNvSpPr/>
            <p:nvPr/>
          </p:nvSpPr>
          <p:spPr>
            <a:xfrm>
              <a:off x="2260668" y="2064339"/>
              <a:ext cx="353" cy="4616"/>
            </a:xfrm>
            <a:custGeom>
              <a:rect b="b" l="l" r="r" t="t"/>
              <a:pathLst>
                <a:path extrusionOk="0" h="340" w="26">
                  <a:moveTo>
                    <a:pt x="1" y="0"/>
                  </a:moveTo>
                  <a:lnTo>
                    <a:pt x="25" y="340"/>
                  </a:lnTo>
                  <a:lnTo>
                    <a:pt x="25" y="34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54"/>
            <p:cNvSpPr/>
            <p:nvPr/>
          </p:nvSpPr>
          <p:spPr>
            <a:xfrm>
              <a:off x="2267851" y="2123754"/>
              <a:ext cx="76781" cy="124832"/>
            </a:xfrm>
            <a:custGeom>
              <a:rect b="b" l="l" r="r" t="t"/>
              <a:pathLst>
                <a:path extrusionOk="0" h="9194" w="5655">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54"/>
            <p:cNvSpPr/>
            <p:nvPr/>
          </p:nvSpPr>
          <p:spPr>
            <a:xfrm>
              <a:off x="2344428" y="2155362"/>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54"/>
            <p:cNvSpPr/>
            <p:nvPr/>
          </p:nvSpPr>
          <p:spPr>
            <a:xfrm>
              <a:off x="2275454" y="2213298"/>
              <a:ext cx="489" cy="448"/>
            </a:xfrm>
            <a:custGeom>
              <a:rect b="b" l="l" r="r" t="t"/>
              <a:pathLst>
                <a:path extrusionOk="0" h="33" w="36">
                  <a:moveTo>
                    <a:pt x="35" y="1"/>
                  </a:moveTo>
                  <a:lnTo>
                    <a:pt x="0" y="32"/>
                  </a:lnTo>
                  <a:lnTo>
                    <a:pt x="4" y="32"/>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54"/>
            <p:cNvSpPr/>
            <p:nvPr/>
          </p:nvSpPr>
          <p:spPr>
            <a:xfrm>
              <a:off x="2276119" y="2212116"/>
              <a:ext cx="1059" cy="964"/>
            </a:xfrm>
            <a:custGeom>
              <a:rect b="b" l="l" r="r" t="t"/>
              <a:pathLst>
                <a:path extrusionOk="0" h="71" w="78">
                  <a:moveTo>
                    <a:pt x="77" y="0"/>
                  </a:moveTo>
                  <a:lnTo>
                    <a:pt x="0" y="7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54"/>
            <p:cNvSpPr/>
            <p:nvPr/>
          </p:nvSpPr>
          <p:spPr>
            <a:xfrm>
              <a:off x="2280777" y="2242204"/>
              <a:ext cx="14" cy="339"/>
            </a:xfrm>
            <a:custGeom>
              <a:rect b="b" l="l" r="r" t="t"/>
              <a:pathLst>
                <a:path extrusionOk="0" h="25" w="1">
                  <a:moveTo>
                    <a:pt x="0" y="25"/>
                  </a:moveTo>
                  <a:lnTo>
                    <a:pt x="0" y="0"/>
                  </a:ln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54"/>
            <p:cNvSpPr/>
            <p:nvPr/>
          </p:nvSpPr>
          <p:spPr>
            <a:xfrm>
              <a:off x="2280817" y="2243155"/>
              <a:ext cx="448" cy="4141"/>
            </a:xfrm>
            <a:custGeom>
              <a:rect b="b" l="l" r="r" t="t"/>
              <a:pathLst>
                <a:path extrusionOk="0" h="305" w="33">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54"/>
            <p:cNvSpPr/>
            <p:nvPr/>
          </p:nvSpPr>
          <p:spPr>
            <a:xfrm>
              <a:off x="2281252" y="2247282"/>
              <a:ext cx="204" cy="1494"/>
            </a:xfrm>
            <a:custGeom>
              <a:rect b="b" l="l" r="r" t="t"/>
              <a:pathLst>
                <a:path extrusionOk="0" h="110" w="15">
                  <a:moveTo>
                    <a:pt x="0" y="1"/>
                  </a:moveTo>
                  <a:cubicBezTo>
                    <a:pt x="4" y="36"/>
                    <a:pt x="7" y="71"/>
                    <a:pt x="14" y="109"/>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54"/>
            <p:cNvSpPr/>
            <p:nvPr/>
          </p:nvSpPr>
          <p:spPr>
            <a:xfrm>
              <a:off x="2276215" y="2216393"/>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54"/>
            <p:cNvSpPr/>
            <p:nvPr/>
          </p:nvSpPr>
          <p:spPr>
            <a:xfrm>
              <a:off x="2280722" y="2241389"/>
              <a:ext cx="14" cy="828"/>
            </a:xfrm>
            <a:custGeom>
              <a:rect b="b" l="l" r="r" t="t"/>
              <a:pathLst>
                <a:path extrusionOk="0" h="61" w="1">
                  <a:moveTo>
                    <a:pt x="1" y="53"/>
                  </a:moveTo>
                  <a:lnTo>
                    <a:pt x="1" y="53"/>
                  </a:lnTo>
                  <a:lnTo>
                    <a:pt x="1" y="60"/>
                  </a:lnTo>
                  <a:lnTo>
                    <a:pt x="1" y="1"/>
                  </a:lnTo>
                  <a:cubicBezTo>
                    <a:pt x="1" y="18"/>
                    <a:pt x="1" y="36"/>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54"/>
            <p:cNvSpPr/>
            <p:nvPr/>
          </p:nvSpPr>
          <p:spPr>
            <a:xfrm>
              <a:off x="2281917" y="22487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54"/>
            <p:cNvSpPr/>
            <p:nvPr/>
          </p:nvSpPr>
          <p:spPr>
            <a:xfrm>
              <a:off x="2280777" y="2242530"/>
              <a:ext cx="54" cy="638"/>
            </a:xfrm>
            <a:custGeom>
              <a:rect b="b" l="l" r="r" t="t"/>
              <a:pathLst>
                <a:path extrusionOk="0" h="47" w="4">
                  <a:moveTo>
                    <a:pt x="0" y="1"/>
                  </a:moveTo>
                  <a:cubicBezTo>
                    <a:pt x="0" y="15"/>
                    <a:pt x="0" y="32"/>
                    <a:pt x="4" y="46"/>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54"/>
            <p:cNvSpPr/>
            <p:nvPr/>
          </p:nvSpPr>
          <p:spPr>
            <a:xfrm>
              <a:off x="2275875" y="2215158"/>
              <a:ext cx="68" cy="109"/>
            </a:xfrm>
            <a:custGeom>
              <a:rect b="b" l="l" r="r" t="t"/>
              <a:pathLst>
                <a:path extrusionOk="0" h="8" w="5">
                  <a:moveTo>
                    <a:pt x="1"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54"/>
            <p:cNvSpPr/>
            <p:nvPr/>
          </p:nvSpPr>
          <p:spPr>
            <a:xfrm>
              <a:off x="2275780" y="221468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54"/>
            <p:cNvSpPr/>
            <p:nvPr/>
          </p:nvSpPr>
          <p:spPr>
            <a:xfrm>
              <a:off x="2276024" y="2215728"/>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54"/>
            <p:cNvSpPr/>
            <p:nvPr/>
          </p:nvSpPr>
          <p:spPr>
            <a:xfrm>
              <a:off x="2280722" y="2242109"/>
              <a:ext cx="163" cy="1534"/>
            </a:xfrm>
            <a:custGeom>
              <a:rect b="b" l="l" r="r" t="t"/>
              <a:pathLst>
                <a:path extrusionOk="0" h="113" w="12">
                  <a:moveTo>
                    <a:pt x="1" y="0"/>
                  </a:moveTo>
                  <a:cubicBezTo>
                    <a:pt x="1" y="28"/>
                    <a:pt x="4" y="67"/>
                    <a:pt x="11" y="112"/>
                  </a:cubicBezTo>
                  <a:lnTo>
                    <a:pt x="8" y="77"/>
                  </a:lnTo>
                  <a:cubicBezTo>
                    <a:pt x="8" y="60"/>
                    <a:pt x="4" y="46"/>
                    <a:pt x="4" y="32"/>
                  </a:cubicBezTo>
                  <a:lnTo>
                    <a:pt x="4" y="7"/>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54"/>
            <p:cNvSpPr/>
            <p:nvPr/>
          </p:nvSpPr>
          <p:spPr>
            <a:xfrm>
              <a:off x="2281252" y="2247296"/>
              <a:ext cx="204" cy="1480"/>
            </a:xfrm>
            <a:custGeom>
              <a:rect b="b" l="l" r="r" t="t"/>
              <a:pathLst>
                <a:path extrusionOk="0" h="109" w="15">
                  <a:moveTo>
                    <a:pt x="0" y="0"/>
                  </a:moveTo>
                  <a:lnTo>
                    <a:pt x="0" y="0"/>
                  </a:lnTo>
                  <a:cubicBezTo>
                    <a:pt x="4" y="35"/>
                    <a:pt x="7" y="73"/>
                    <a:pt x="14" y="108"/>
                  </a:cubicBezTo>
                  <a:cubicBezTo>
                    <a:pt x="7" y="70"/>
                    <a:pt x="4" y="35"/>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54"/>
            <p:cNvSpPr/>
            <p:nvPr/>
          </p:nvSpPr>
          <p:spPr>
            <a:xfrm>
              <a:off x="2269222" y="2162721"/>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54"/>
            <p:cNvSpPr/>
            <p:nvPr/>
          </p:nvSpPr>
          <p:spPr>
            <a:xfrm>
              <a:off x="2268611" y="2149850"/>
              <a:ext cx="18737" cy="6802"/>
            </a:xfrm>
            <a:custGeom>
              <a:rect b="b" l="l" r="r" t="t"/>
              <a:pathLst>
                <a:path extrusionOk="0" h="501" w="138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54"/>
            <p:cNvSpPr/>
            <p:nvPr/>
          </p:nvSpPr>
          <p:spPr>
            <a:xfrm>
              <a:off x="2267851" y="2156693"/>
              <a:ext cx="720" cy="244"/>
            </a:xfrm>
            <a:custGeom>
              <a:rect b="b" l="l" r="r" t="t"/>
              <a:pathLst>
                <a:path extrusionOk="0" h="18" w="53">
                  <a:moveTo>
                    <a:pt x="53"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54"/>
            <p:cNvSpPr/>
            <p:nvPr/>
          </p:nvSpPr>
          <p:spPr>
            <a:xfrm>
              <a:off x="2262854" y="2051169"/>
              <a:ext cx="78532" cy="79768"/>
            </a:xfrm>
            <a:custGeom>
              <a:rect b="b" l="l" r="r" t="t"/>
              <a:pathLst>
                <a:path extrusionOk="0" h="5875" w="5784">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54"/>
            <p:cNvSpPr/>
            <p:nvPr/>
          </p:nvSpPr>
          <p:spPr>
            <a:xfrm>
              <a:off x="2274164" y="2107447"/>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54"/>
            <p:cNvSpPr/>
            <p:nvPr/>
          </p:nvSpPr>
          <p:spPr>
            <a:xfrm>
              <a:off x="2273173" y="2107203"/>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54"/>
            <p:cNvSpPr/>
            <p:nvPr/>
          </p:nvSpPr>
          <p:spPr>
            <a:xfrm>
              <a:off x="2275739" y="2108058"/>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54"/>
            <p:cNvSpPr/>
            <p:nvPr/>
          </p:nvSpPr>
          <p:spPr>
            <a:xfrm>
              <a:off x="2274694" y="2107583"/>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54"/>
            <p:cNvSpPr/>
            <p:nvPr/>
          </p:nvSpPr>
          <p:spPr>
            <a:xfrm>
              <a:off x="2275210" y="2107828"/>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54"/>
            <p:cNvSpPr/>
            <p:nvPr/>
          </p:nvSpPr>
          <p:spPr>
            <a:xfrm>
              <a:off x="2273648" y="2107298"/>
              <a:ext cx="244" cy="68"/>
            </a:xfrm>
            <a:custGeom>
              <a:rect b="b" l="l" r="r" t="t"/>
              <a:pathLst>
                <a:path extrusionOk="0" h="5" w="18">
                  <a:moveTo>
                    <a:pt x="0"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54"/>
            <p:cNvSpPr/>
            <p:nvPr/>
          </p:nvSpPr>
          <p:spPr>
            <a:xfrm>
              <a:off x="2276310" y="210834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54"/>
            <p:cNvSpPr/>
            <p:nvPr/>
          </p:nvSpPr>
          <p:spPr>
            <a:xfrm>
              <a:off x="2272168" y="2060822"/>
              <a:ext cx="258" cy="244"/>
            </a:xfrm>
            <a:custGeom>
              <a:rect b="b" l="l" r="r" t="t"/>
              <a:pathLst>
                <a:path extrusionOk="0" h="18" w="19">
                  <a:moveTo>
                    <a:pt x="18" y="0"/>
                  </a:moveTo>
                  <a:cubicBezTo>
                    <a:pt x="11" y="7"/>
                    <a:pt x="8" y="14"/>
                    <a:pt x="1" y="18"/>
                  </a:cubicBezTo>
                  <a:cubicBezTo>
                    <a:pt x="8" y="14"/>
                    <a:pt x="11"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54"/>
            <p:cNvSpPr/>
            <p:nvPr/>
          </p:nvSpPr>
          <p:spPr>
            <a:xfrm>
              <a:off x="2272454" y="2060483"/>
              <a:ext cx="204" cy="244"/>
            </a:xfrm>
            <a:custGeom>
              <a:rect b="b" l="l" r="r" t="t"/>
              <a:pathLst>
                <a:path extrusionOk="0" h="18" w="15">
                  <a:moveTo>
                    <a:pt x="15" y="1"/>
                  </a:moveTo>
                  <a:cubicBezTo>
                    <a:pt x="11" y="8"/>
                    <a:pt x="8" y="15"/>
                    <a:pt x="1" y="18"/>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54"/>
            <p:cNvSpPr/>
            <p:nvPr/>
          </p:nvSpPr>
          <p:spPr>
            <a:xfrm>
              <a:off x="2271788" y="2061148"/>
              <a:ext cx="299" cy="204"/>
            </a:xfrm>
            <a:custGeom>
              <a:rect b="b" l="l" r="r" t="t"/>
              <a:pathLst>
                <a:path extrusionOk="0" h="15" w="22">
                  <a:moveTo>
                    <a:pt x="22" y="1"/>
                  </a:moveTo>
                  <a:cubicBezTo>
                    <a:pt x="15" y="4"/>
                    <a:pt x="8" y="11"/>
                    <a:pt x="1" y="15"/>
                  </a:cubicBezTo>
                  <a:cubicBezTo>
                    <a:pt x="8" y="11"/>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54"/>
            <p:cNvSpPr/>
            <p:nvPr/>
          </p:nvSpPr>
          <p:spPr>
            <a:xfrm>
              <a:off x="2271693" y="2054590"/>
              <a:ext cx="1208" cy="4576"/>
            </a:xfrm>
            <a:custGeom>
              <a:rect b="b" l="l" r="r" t="t"/>
              <a:pathLst>
                <a:path extrusionOk="0" h="337" w="89">
                  <a:moveTo>
                    <a:pt x="1" y="0"/>
                  </a:moveTo>
                  <a:cubicBezTo>
                    <a:pt x="53" y="105"/>
                    <a:pt x="81" y="217"/>
                    <a:pt x="88" y="336"/>
                  </a:cubicBezTo>
                  <a:cubicBezTo>
                    <a:pt x="81" y="217"/>
                    <a:pt x="53" y="10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54"/>
            <p:cNvSpPr/>
            <p:nvPr/>
          </p:nvSpPr>
          <p:spPr>
            <a:xfrm>
              <a:off x="2272698" y="2059953"/>
              <a:ext cx="149" cy="394"/>
            </a:xfrm>
            <a:custGeom>
              <a:rect b="b" l="l" r="r" t="t"/>
              <a:pathLst>
                <a:path extrusionOk="0" h="29" w="11">
                  <a:moveTo>
                    <a:pt x="11" y="1"/>
                  </a:moveTo>
                  <a:cubicBezTo>
                    <a:pt x="7" y="12"/>
                    <a:pt x="4" y="19"/>
                    <a:pt x="0" y="29"/>
                  </a:cubicBezTo>
                  <a:cubicBezTo>
                    <a:pt x="4" y="19"/>
                    <a:pt x="7" y="12"/>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54"/>
            <p:cNvSpPr/>
            <p:nvPr/>
          </p:nvSpPr>
          <p:spPr>
            <a:xfrm>
              <a:off x="2270077" y="2061393"/>
              <a:ext cx="1684" cy="584"/>
            </a:xfrm>
            <a:custGeom>
              <a:rect b="b" l="l" r="r" t="t"/>
              <a:pathLst>
                <a:path extrusionOk="0" h="43" w="124">
                  <a:moveTo>
                    <a:pt x="1" y="42"/>
                  </a:moveTo>
                  <a:cubicBezTo>
                    <a:pt x="43" y="35"/>
                    <a:pt x="85" y="21"/>
                    <a:pt x="123" y="0"/>
                  </a:cubicBezTo>
                  <a:cubicBezTo>
                    <a:pt x="85" y="21"/>
                    <a:pt x="43" y="35"/>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54"/>
            <p:cNvSpPr/>
            <p:nvPr/>
          </p:nvSpPr>
          <p:spPr>
            <a:xfrm>
              <a:off x="2295223" y="2052024"/>
              <a:ext cx="26354" cy="13985"/>
            </a:xfrm>
            <a:custGeom>
              <a:rect b="b" l="l" r="r" t="t"/>
              <a:pathLst>
                <a:path extrusionOk="0" h="1030" w="1941">
                  <a:moveTo>
                    <a:pt x="1" y="0"/>
                  </a:moveTo>
                  <a:lnTo>
                    <a:pt x="1" y="0"/>
                  </a:lnTo>
                  <a:lnTo>
                    <a:pt x="1940" y="103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54"/>
            <p:cNvSpPr/>
            <p:nvPr/>
          </p:nvSpPr>
          <p:spPr>
            <a:xfrm>
              <a:off x="2274259" y="2051169"/>
              <a:ext cx="3775" cy="299"/>
            </a:xfrm>
            <a:custGeom>
              <a:rect b="b" l="l" r="r" t="t"/>
              <a:pathLst>
                <a:path extrusionOk="0" h="22" w="278">
                  <a:moveTo>
                    <a:pt x="1" y="21"/>
                  </a:moveTo>
                  <a:lnTo>
                    <a:pt x="277" y="0"/>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54"/>
            <p:cNvSpPr/>
            <p:nvPr/>
          </p:nvSpPr>
          <p:spPr>
            <a:xfrm>
              <a:off x="2270227" y="2064285"/>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54"/>
            <p:cNvSpPr/>
            <p:nvPr/>
          </p:nvSpPr>
          <p:spPr>
            <a:xfrm>
              <a:off x="2270227" y="2063579"/>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54"/>
            <p:cNvSpPr/>
            <p:nvPr/>
          </p:nvSpPr>
          <p:spPr>
            <a:xfrm>
              <a:off x="2264375" y="2076314"/>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54"/>
            <p:cNvSpPr/>
            <p:nvPr/>
          </p:nvSpPr>
          <p:spPr>
            <a:xfrm>
              <a:off x="2270227" y="206390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54"/>
            <p:cNvSpPr/>
            <p:nvPr/>
          </p:nvSpPr>
          <p:spPr>
            <a:xfrm>
              <a:off x="2265380" y="2075839"/>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54"/>
            <p:cNvSpPr/>
            <p:nvPr/>
          </p:nvSpPr>
          <p:spPr>
            <a:xfrm>
              <a:off x="2265190" y="207588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54"/>
            <p:cNvSpPr/>
            <p:nvPr/>
          </p:nvSpPr>
          <p:spPr>
            <a:xfrm>
              <a:off x="2263900" y="207659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54"/>
            <p:cNvSpPr/>
            <p:nvPr/>
          </p:nvSpPr>
          <p:spPr>
            <a:xfrm>
              <a:off x="2265000" y="207597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54"/>
            <p:cNvSpPr/>
            <p:nvPr/>
          </p:nvSpPr>
          <p:spPr>
            <a:xfrm>
              <a:off x="2264714" y="2076124"/>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54"/>
            <p:cNvSpPr/>
            <p:nvPr/>
          </p:nvSpPr>
          <p:spPr>
            <a:xfrm>
              <a:off x="2262949" y="2077210"/>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54"/>
            <p:cNvSpPr/>
            <p:nvPr/>
          </p:nvSpPr>
          <p:spPr>
            <a:xfrm>
              <a:off x="2270077" y="2062058"/>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54"/>
            <p:cNvSpPr/>
            <p:nvPr/>
          </p:nvSpPr>
          <p:spPr>
            <a:xfrm>
              <a:off x="2270132" y="206257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54"/>
            <p:cNvSpPr/>
            <p:nvPr/>
          </p:nvSpPr>
          <p:spPr>
            <a:xfrm>
              <a:off x="2263289" y="2076830"/>
              <a:ext cx="394" cy="258"/>
            </a:xfrm>
            <a:custGeom>
              <a:rect b="b" l="l" r="r" t="t"/>
              <a:pathLst>
                <a:path extrusionOk="0" h="19" w="29">
                  <a:moveTo>
                    <a:pt x="28"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54"/>
            <p:cNvSpPr/>
            <p:nvPr/>
          </p:nvSpPr>
          <p:spPr>
            <a:xfrm>
              <a:off x="2270173" y="20631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54"/>
            <p:cNvSpPr/>
            <p:nvPr/>
          </p:nvSpPr>
          <p:spPr>
            <a:xfrm>
              <a:off x="2334109" y="212622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54"/>
            <p:cNvSpPr/>
            <p:nvPr/>
          </p:nvSpPr>
          <p:spPr>
            <a:xfrm>
              <a:off x="2334204" y="212607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54"/>
            <p:cNvSpPr/>
            <p:nvPr/>
          </p:nvSpPr>
          <p:spPr>
            <a:xfrm>
              <a:off x="2334150" y="21261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54"/>
            <p:cNvSpPr/>
            <p:nvPr/>
          </p:nvSpPr>
          <p:spPr>
            <a:xfrm>
              <a:off x="2334204" y="212603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54"/>
            <p:cNvSpPr/>
            <p:nvPr/>
          </p:nvSpPr>
          <p:spPr>
            <a:xfrm>
              <a:off x="2334055" y="212632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54"/>
            <p:cNvSpPr/>
            <p:nvPr/>
          </p:nvSpPr>
          <p:spPr>
            <a:xfrm>
              <a:off x="2334109" y="212626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54"/>
            <p:cNvSpPr/>
            <p:nvPr/>
          </p:nvSpPr>
          <p:spPr>
            <a:xfrm>
              <a:off x="2336580" y="2124365"/>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54"/>
            <p:cNvSpPr/>
            <p:nvPr/>
          </p:nvSpPr>
          <p:spPr>
            <a:xfrm>
              <a:off x="2304306" y="21297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54"/>
            <p:cNvSpPr/>
            <p:nvPr/>
          </p:nvSpPr>
          <p:spPr>
            <a:xfrm>
              <a:off x="2337245" y="212398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54"/>
            <p:cNvSpPr/>
            <p:nvPr/>
          </p:nvSpPr>
          <p:spPr>
            <a:xfrm>
              <a:off x="2317952" y="2130217"/>
              <a:ext cx="584" cy="54"/>
            </a:xfrm>
            <a:custGeom>
              <a:rect b="b" l="l" r="r" t="t"/>
              <a:pathLst>
                <a:path extrusionOk="0" h="4" w="43">
                  <a:moveTo>
                    <a:pt x="0" y="0"/>
                  </a:moveTo>
                  <a:cubicBezTo>
                    <a:pt x="14" y="0"/>
                    <a:pt x="28" y="0"/>
                    <a:pt x="42" y="4"/>
                  </a:cubicBezTo>
                  <a:cubicBezTo>
                    <a:pt x="28" y="0"/>
                    <a:pt x="1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54"/>
            <p:cNvSpPr/>
            <p:nvPr/>
          </p:nvSpPr>
          <p:spPr>
            <a:xfrm>
              <a:off x="2304687" y="2129782"/>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54"/>
            <p:cNvSpPr/>
            <p:nvPr/>
          </p:nvSpPr>
          <p:spPr>
            <a:xfrm>
              <a:off x="2318658" y="2130312"/>
              <a:ext cx="3245" cy="312"/>
            </a:xfrm>
            <a:custGeom>
              <a:rect b="b" l="l" r="r" t="t"/>
              <a:pathLst>
                <a:path extrusionOk="0" h="23" w="239">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54"/>
            <p:cNvSpPr/>
            <p:nvPr/>
          </p:nvSpPr>
          <p:spPr>
            <a:xfrm>
              <a:off x="2336241" y="2124555"/>
              <a:ext cx="258" cy="109"/>
            </a:xfrm>
            <a:custGeom>
              <a:rect b="b" l="l" r="r" t="t"/>
              <a:pathLst>
                <a:path extrusionOk="0" h="8" w="19">
                  <a:moveTo>
                    <a:pt x="1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54"/>
            <p:cNvSpPr/>
            <p:nvPr/>
          </p:nvSpPr>
          <p:spPr>
            <a:xfrm>
              <a:off x="2336010" y="2124704"/>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54"/>
            <p:cNvSpPr/>
            <p:nvPr/>
          </p:nvSpPr>
          <p:spPr>
            <a:xfrm>
              <a:off x="2335725" y="2124895"/>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54"/>
            <p:cNvSpPr/>
            <p:nvPr/>
          </p:nvSpPr>
          <p:spPr>
            <a:xfrm>
              <a:off x="2341237" y="2121989"/>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54"/>
            <p:cNvSpPr/>
            <p:nvPr/>
          </p:nvSpPr>
          <p:spPr>
            <a:xfrm>
              <a:off x="2336865" y="2124229"/>
              <a:ext cx="299" cy="109"/>
            </a:xfrm>
            <a:custGeom>
              <a:rect b="b" l="l" r="r" t="t"/>
              <a:pathLst>
                <a:path extrusionOk="0" h="8" w="22">
                  <a:moveTo>
                    <a:pt x="2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54"/>
            <p:cNvSpPr/>
            <p:nvPr/>
          </p:nvSpPr>
          <p:spPr>
            <a:xfrm>
              <a:off x="2339472" y="2122844"/>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54"/>
            <p:cNvSpPr/>
            <p:nvPr/>
          </p:nvSpPr>
          <p:spPr>
            <a:xfrm>
              <a:off x="2301876" y="2129457"/>
              <a:ext cx="679" cy="109"/>
            </a:xfrm>
            <a:custGeom>
              <a:rect b="b" l="l" r="r" t="t"/>
              <a:pathLst>
                <a:path extrusionOk="0" h="8" w="50">
                  <a:moveTo>
                    <a:pt x="1" y="0"/>
                  </a:moveTo>
                  <a:lnTo>
                    <a:pt x="5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54"/>
            <p:cNvSpPr/>
            <p:nvPr/>
          </p:nvSpPr>
          <p:spPr>
            <a:xfrm>
              <a:off x="2340572" y="2122274"/>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54"/>
            <p:cNvSpPr/>
            <p:nvPr/>
          </p:nvSpPr>
          <p:spPr>
            <a:xfrm>
              <a:off x="2334340" y="2125886"/>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54"/>
            <p:cNvSpPr/>
            <p:nvPr/>
          </p:nvSpPr>
          <p:spPr>
            <a:xfrm>
              <a:off x="2338956" y="2123129"/>
              <a:ext cx="394" cy="163"/>
            </a:xfrm>
            <a:custGeom>
              <a:rect b="b" l="l" r="r" t="t"/>
              <a:pathLst>
                <a:path extrusionOk="0" h="12" w="29">
                  <a:moveTo>
                    <a:pt x="28"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54"/>
            <p:cNvSpPr/>
            <p:nvPr/>
          </p:nvSpPr>
          <p:spPr>
            <a:xfrm>
              <a:off x="2327307" y="2127406"/>
              <a:ext cx="1684" cy="638"/>
            </a:xfrm>
            <a:custGeom>
              <a:rect b="b" l="l" r="r" t="t"/>
              <a:pathLst>
                <a:path extrusionOk="0" h="47" w="124">
                  <a:moveTo>
                    <a:pt x="1" y="29"/>
                  </a:moveTo>
                  <a:cubicBezTo>
                    <a:pt x="43" y="46"/>
                    <a:pt x="95" y="36"/>
                    <a:pt x="123" y="1"/>
                  </a:cubicBezTo>
                  <a:cubicBezTo>
                    <a:pt x="95" y="36"/>
                    <a:pt x="43" y="46"/>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54"/>
            <p:cNvSpPr/>
            <p:nvPr/>
          </p:nvSpPr>
          <p:spPr>
            <a:xfrm>
              <a:off x="2338481" y="2123374"/>
              <a:ext cx="339" cy="149"/>
            </a:xfrm>
            <a:custGeom>
              <a:rect b="b" l="l" r="r" t="t"/>
              <a:pathLst>
                <a:path extrusionOk="0" h="11" w="25">
                  <a:moveTo>
                    <a:pt x="25"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54"/>
            <p:cNvSpPr/>
            <p:nvPr/>
          </p:nvSpPr>
          <p:spPr>
            <a:xfrm>
              <a:off x="2328977" y="2126361"/>
              <a:ext cx="3815" cy="1059"/>
            </a:xfrm>
            <a:custGeom>
              <a:rect b="b" l="l" r="r" t="t"/>
              <a:pathLst>
                <a:path extrusionOk="0" h="78" w="281">
                  <a:moveTo>
                    <a:pt x="0" y="78"/>
                  </a:moveTo>
                  <a:cubicBezTo>
                    <a:pt x="88" y="1"/>
                    <a:pt x="200" y="4"/>
                    <a:pt x="280" y="8"/>
                  </a:cubicBezTo>
                  <a:cubicBezTo>
                    <a:pt x="200" y="4"/>
                    <a:pt x="88" y="1"/>
                    <a:pt x="0" y="7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54"/>
            <p:cNvSpPr/>
            <p:nvPr/>
          </p:nvSpPr>
          <p:spPr>
            <a:xfrm>
              <a:off x="2302691" y="2129592"/>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54"/>
            <p:cNvSpPr/>
            <p:nvPr/>
          </p:nvSpPr>
          <p:spPr>
            <a:xfrm>
              <a:off x="2334245" y="2125981"/>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54"/>
            <p:cNvSpPr/>
            <p:nvPr/>
          </p:nvSpPr>
          <p:spPr>
            <a:xfrm>
              <a:off x="2334489" y="212575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54"/>
            <p:cNvSpPr/>
            <p:nvPr/>
          </p:nvSpPr>
          <p:spPr>
            <a:xfrm>
              <a:off x="2303302" y="2129647"/>
              <a:ext cx="394" cy="54"/>
            </a:xfrm>
            <a:custGeom>
              <a:rect b="b" l="l" r="r" t="t"/>
              <a:pathLst>
                <a:path extrusionOk="0" h="4" w="29">
                  <a:moveTo>
                    <a:pt x="29"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54"/>
            <p:cNvSpPr/>
            <p:nvPr/>
          </p:nvSpPr>
          <p:spPr>
            <a:xfrm>
              <a:off x="2333294" y="212645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54"/>
            <p:cNvSpPr/>
            <p:nvPr/>
          </p:nvSpPr>
          <p:spPr>
            <a:xfrm>
              <a:off x="2334394" y="212584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54"/>
            <p:cNvSpPr/>
            <p:nvPr/>
          </p:nvSpPr>
          <p:spPr>
            <a:xfrm>
              <a:off x="2340002" y="2122559"/>
              <a:ext cx="489" cy="258"/>
            </a:xfrm>
            <a:custGeom>
              <a:rect b="b" l="l" r="r" t="t"/>
              <a:pathLst>
                <a:path extrusionOk="0" h="19" w="36">
                  <a:moveTo>
                    <a:pt x="35"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54"/>
            <p:cNvSpPr/>
            <p:nvPr/>
          </p:nvSpPr>
          <p:spPr>
            <a:xfrm>
              <a:off x="2334530" y="212565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54"/>
            <p:cNvSpPr/>
            <p:nvPr/>
          </p:nvSpPr>
          <p:spPr>
            <a:xfrm>
              <a:off x="2305202" y="2129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54"/>
            <p:cNvSpPr/>
            <p:nvPr/>
          </p:nvSpPr>
          <p:spPr>
            <a:xfrm>
              <a:off x="2335100" y="2125275"/>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54"/>
            <p:cNvSpPr/>
            <p:nvPr/>
          </p:nvSpPr>
          <p:spPr>
            <a:xfrm>
              <a:off x="2334964" y="212537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54"/>
            <p:cNvSpPr/>
            <p:nvPr/>
          </p:nvSpPr>
          <p:spPr>
            <a:xfrm>
              <a:off x="2335535" y="2124990"/>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54"/>
            <p:cNvSpPr/>
            <p:nvPr/>
          </p:nvSpPr>
          <p:spPr>
            <a:xfrm>
              <a:off x="2338046" y="2123605"/>
              <a:ext cx="299" cy="163"/>
            </a:xfrm>
            <a:custGeom>
              <a:rect b="b" l="l" r="r" t="t"/>
              <a:pathLst>
                <a:path extrusionOk="0" h="12" w="22">
                  <a:moveTo>
                    <a:pt x="2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54"/>
            <p:cNvSpPr/>
            <p:nvPr/>
          </p:nvSpPr>
          <p:spPr>
            <a:xfrm>
              <a:off x="2303831" y="2129742"/>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54"/>
            <p:cNvSpPr/>
            <p:nvPr/>
          </p:nvSpPr>
          <p:spPr>
            <a:xfrm>
              <a:off x="2335290" y="2125125"/>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54"/>
            <p:cNvSpPr/>
            <p:nvPr/>
          </p:nvSpPr>
          <p:spPr>
            <a:xfrm>
              <a:off x="2334679" y="212556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54"/>
            <p:cNvSpPr/>
            <p:nvPr/>
          </p:nvSpPr>
          <p:spPr>
            <a:xfrm>
              <a:off x="2337626" y="212379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54"/>
            <p:cNvSpPr/>
            <p:nvPr/>
          </p:nvSpPr>
          <p:spPr>
            <a:xfrm>
              <a:off x="2334815" y="212546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54"/>
            <p:cNvSpPr/>
            <p:nvPr/>
          </p:nvSpPr>
          <p:spPr>
            <a:xfrm>
              <a:off x="2286819" y="2116381"/>
              <a:ext cx="21398" cy="53672"/>
            </a:xfrm>
            <a:custGeom>
              <a:rect b="b" l="l" r="r" t="t"/>
              <a:pathLst>
                <a:path extrusionOk="0" h="3953" w="1576">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54"/>
            <p:cNvSpPr/>
            <p:nvPr/>
          </p:nvSpPr>
          <p:spPr>
            <a:xfrm>
              <a:off x="2291041" y="2116476"/>
              <a:ext cx="1589" cy="3435"/>
            </a:xfrm>
            <a:custGeom>
              <a:rect b="b" l="l" r="r" t="t"/>
              <a:pathLst>
                <a:path extrusionOk="0" h="253" w="117">
                  <a:moveTo>
                    <a:pt x="1" y="1"/>
                  </a:moveTo>
                  <a:lnTo>
                    <a:pt x="1" y="1"/>
                  </a:lnTo>
                  <a:cubicBezTo>
                    <a:pt x="43" y="81"/>
                    <a:pt x="81" y="165"/>
                    <a:pt x="116" y="253"/>
                  </a:cubicBezTo>
                  <a:cubicBezTo>
                    <a:pt x="81" y="165"/>
                    <a:pt x="43" y="8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54"/>
            <p:cNvSpPr/>
            <p:nvPr/>
          </p:nvSpPr>
          <p:spPr>
            <a:xfrm>
              <a:off x="2287484" y="2138431"/>
              <a:ext cx="1534" cy="5906"/>
            </a:xfrm>
            <a:custGeom>
              <a:rect b="b" l="l" r="r" t="t"/>
              <a:pathLst>
                <a:path extrusionOk="0" h="435" w="113">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54"/>
            <p:cNvSpPr/>
            <p:nvPr/>
          </p:nvSpPr>
          <p:spPr>
            <a:xfrm>
              <a:off x="2292942" y="2120903"/>
              <a:ext cx="68" cy="149"/>
            </a:xfrm>
            <a:custGeom>
              <a:rect b="b" l="l" r="r" t="t"/>
              <a:pathLst>
                <a:path extrusionOk="0" h="11" w="5">
                  <a:moveTo>
                    <a:pt x="4"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54"/>
            <p:cNvSpPr/>
            <p:nvPr/>
          </p:nvSpPr>
          <p:spPr>
            <a:xfrm>
              <a:off x="2292711" y="2120183"/>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54"/>
            <p:cNvSpPr/>
            <p:nvPr/>
          </p:nvSpPr>
          <p:spPr>
            <a:xfrm>
              <a:off x="2293376" y="21224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54"/>
            <p:cNvSpPr/>
            <p:nvPr/>
          </p:nvSpPr>
          <p:spPr>
            <a:xfrm>
              <a:off x="2287049" y="2144324"/>
              <a:ext cx="448" cy="1398"/>
            </a:xfrm>
            <a:custGeom>
              <a:rect b="b" l="l" r="r" t="t"/>
              <a:pathLst>
                <a:path extrusionOk="0" h="103" w="33">
                  <a:moveTo>
                    <a:pt x="1" y="103"/>
                  </a:moveTo>
                  <a:cubicBezTo>
                    <a:pt x="15" y="71"/>
                    <a:pt x="25" y="36"/>
                    <a:pt x="32" y="1"/>
                  </a:cubicBezTo>
                  <a:cubicBezTo>
                    <a:pt x="25" y="36"/>
                    <a:pt x="15" y="71"/>
                    <a:pt x="1" y="10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54"/>
            <p:cNvSpPr/>
            <p:nvPr/>
          </p:nvSpPr>
          <p:spPr>
            <a:xfrm>
              <a:off x="2293281" y="212204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54"/>
            <p:cNvSpPr/>
            <p:nvPr/>
          </p:nvSpPr>
          <p:spPr>
            <a:xfrm>
              <a:off x="2287769" y="2147800"/>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54"/>
            <p:cNvSpPr/>
            <p:nvPr/>
          </p:nvSpPr>
          <p:spPr>
            <a:xfrm>
              <a:off x="2288000" y="2148180"/>
              <a:ext cx="258" cy="163"/>
            </a:xfrm>
            <a:custGeom>
              <a:rect b="b" l="l" r="r" t="t"/>
              <a:pathLst>
                <a:path extrusionOk="0" h="12" w="19">
                  <a:moveTo>
                    <a:pt x="18" y="11"/>
                  </a:moveTo>
                  <a:cubicBezTo>
                    <a:pt x="11" y="8"/>
                    <a:pt x="8" y="4"/>
                    <a:pt x="1" y="1"/>
                  </a:cubicBezTo>
                  <a:cubicBezTo>
                    <a:pt x="8" y="4"/>
                    <a:pt x="11" y="8"/>
                    <a:pt x="18"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54"/>
            <p:cNvSpPr/>
            <p:nvPr/>
          </p:nvSpPr>
          <p:spPr>
            <a:xfrm>
              <a:off x="2295467" y="2150705"/>
              <a:ext cx="720" cy="109"/>
            </a:xfrm>
            <a:custGeom>
              <a:rect b="b" l="l" r="r" t="t"/>
              <a:pathLst>
                <a:path extrusionOk="0" h="8" w="53">
                  <a:moveTo>
                    <a:pt x="0" y="7"/>
                  </a:moveTo>
                  <a:cubicBezTo>
                    <a:pt x="18" y="4"/>
                    <a:pt x="35" y="0"/>
                    <a:pt x="53" y="0"/>
                  </a:cubicBezTo>
                  <a:cubicBezTo>
                    <a:pt x="35" y="0"/>
                    <a:pt x="18"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54"/>
            <p:cNvSpPr/>
            <p:nvPr/>
          </p:nvSpPr>
          <p:spPr>
            <a:xfrm>
              <a:off x="2288760" y="2148709"/>
              <a:ext cx="299" cy="299"/>
            </a:xfrm>
            <a:custGeom>
              <a:rect b="b" l="l" r="r" t="t"/>
              <a:pathLst>
                <a:path extrusionOk="0" h="22" w="22">
                  <a:moveTo>
                    <a:pt x="22"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54"/>
            <p:cNvSpPr/>
            <p:nvPr/>
          </p:nvSpPr>
          <p:spPr>
            <a:xfrm>
              <a:off x="2288285" y="2148370"/>
              <a:ext cx="353" cy="258"/>
            </a:xfrm>
            <a:custGeom>
              <a:rect b="b" l="l" r="r" t="t"/>
              <a:pathLst>
                <a:path extrusionOk="0" h="19" w="26">
                  <a:moveTo>
                    <a:pt x="25" y="18"/>
                  </a:moveTo>
                  <a:cubicBezTo>
                    <a:pt x="18" y="11"/>
                    <a:pt x="8" y="8"/>
                    <a:pt x="1" y="1"/>
                  </a:cubicBez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54"/>
            <p:cNvSpPr/>
            <p:nvPr/>
          </p:nvSpPr>
          <p:spPr>
            <a:xfrm>
              <a:off x="2294748" y="2150800"/>
              <a:ext cx="543" cy="109"/>
            </a:xfrm>
            <a:custGeom>
              <a:rect b="b" l="l" r="r" t="t"/>
              <a:pathLst>
                <a:path extrusionOk="0" h="8" w="40">
                  <a:moveTo>
                    <a:pt x="39" y="0"/>
                  </a:moveTo>
                  <a:cubicBezTo>
                    <a:pt x="25" y="0"/>
                    <a:pt x="11" y="4"/>
                    <a:pt x="1" y="7"/>
                  </a:cubicBezTo>
                  <a:cubicBezTo>
                    <a:pt x="11" y="4"/>
                    <a:pt x="25" y="4"/>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54"/>
            <p:cNvSpPr/>
            <p:nvPr/>
          </p:nvSpPr>
          <p:spPr>
            <a:xfrm>
              <a:off x="2293227" y="2151126"/>
              <a:ext cx="638" cy="204"/>
            </a:xfrm>
            <a:custGeom>
              <a:rect b="b" l="l" r="r" t="t"/>
              <a:pathLst>
                <a:path extrusionOk="0" h="15" w="47">
                  <a:moveTo>
                    <a:pt x="46"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54"/>
            <p:cNvSpPr/>
            <p:nvPr/>
          </p:nvSpPr>
          <p:spPr>
            <a:xfrm>
              <a:off x="2296703" y="215080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54"/>
            <p:cNvSpPr/>
            <p:nvPr/>
          </p:nvSpPr>
          <p:spPr>
            <a:xfrm>
              <a:off x="2289195" y="2149130"/>
              <a:ext cx="489" cy="394"/>
            </a:xfrm>
            <a:custGeom>
              <a:rect b="b" l="l" r="r" t="t"/>
              <a:pathLst>
                <a:path extrusionOk="0" h="29" w="36">
                  <a:moveTo>
                    <a:pt x="35"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54"/>
            <p:cNvSpPr/>
            <p:nvPr/>
          </p:nvSpPr>
          <p:spPr>
            <a:xfrm>
              <a:off x="2297273" y="215089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54"/>
            <p:cNvSpPr/>
            <p:nvPr/>
          </p:nvSpPr>
          <p:spPr>
            <a:xfrm>
              <a:off x="2293987" y="2150936"/>
              <a:ext cx="543" cy="163"/>
            </a:xfrm>
            <a:custGeom>
              <a:rect b="b" l="l" r="r" t="t"/>
              <a:pathLst>
                <a:path extrusionOk="0" h="12" w="40">
                  <a:moveTo>
                    <a:pt x="39"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54"/>
            <p:cNvSpPr/>
            <p:nvPr/>
          </p:nvSpPr>
          <p:spPr>
            <a:xfrm>
              <a:off x="2306913" y="2152701"/>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54"/>
            <p:cNvSpPr/>
            <p:nvPr/>
          </p:nvSpPr>
          <p:spPr>
            <a:xfrm>
              <a:off x="2307293" y="2153081"/>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54"/>
            <p:cNvSpPr/>
            <p:nvPr/>
          </p:nvSpPr>
          <p:spPr>
            <a:xfrm>
              <a:off x="2305352" y="2151126"/>
              <a:ext cx="530" cy="543"/>
            </a:xfrm>
            <a:custGeom>
              <a:rect b="b" l="l" r="r" t="t"/>
              <a:pathLst>
                <a:path extrusionOk="0" h="40" w="39">
                  <a:moveTo>
                    <a:pt x="0" y="1"/>
                  </a:moveTo>
                  <a:lnTo>
                    <a:pt x="39"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54"/>
            <p:cNvSpPr/>
            <p:nvPr/>
          </p:nvSpPr>
          <p:spPr>
            <a:xfrm>
              <a:off x="2305922" y="2151697"/>
              <a:ext cx="434" cy="448"/>
            </a:xfrm>
            <a:custGeom>
              <a:rect b="b" l="l" r="r" t="t"/>
              <a:pathLst>
                <a:path extrusionOk="0" h="33" w="32">
                  <a:moveTo>
                    <a:pt x="0" y="1"/>
                  </a:moveTo>
                  <a:lnTo>
                    <a:pt x="3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54"/>
            <p:cNvSpPr/>
            <p:nvPr/>
          </p:nvSpPr>
          <p:spPr>
            <a:xfrm>
              <a:off x="2308108" y="2154792"/>
              <a:ext cx="149" cy="910"/>
            </a:xfrm>
            <a:custGeom>
              <a:rect b="b" l="l" r="r" t="t"/>
              <a:pathLst>
                <a:path extrusionOk="0" h="67" w="11">
                  <a:moveTo>
                    <a:pt x="11" y="0"/>
                  </a:moveTo>
                  <a:cubicBezTo>
                    <a:pt x="11" y="21"/>
                    <a:pt x="7" y="42"/>
                    <a:pt x="0" y="67"/>
                  </a:cubicBezTo>
                  <a:cubicBezTo>
                    <a:pt x="7" y="42"/>
                    <a:pt x="11" y="2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54"/>
            <p:cNvSpPr/>
            <p:nvPr/>
          </p:nvSpPr>
          <p:spPr>
            <a:xfrm>
              <a:off x="2306492" y="2152267"/>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54"/>
            <p:cNvSpPr/>
            <p:nvPr/>
          </p:nvSpPr>
          <p:spPr>
            <a:xfrm>
              <a:off x="2297694" y="2162681"/>
              <a:ext cx="4671" cy="7047"/>
            </a:xfrm>
            <a:custGeom>
              <a:rect b="b" l="l" r="r" t="t"/>
              <a:pathLst>
                <a:path extrusionOk="0" h="519" w="344">
                  <a:moveTo>
                    <a:pt x="344" y="518"/>
                  </a:moveTo>
                  <a:cubicBezTo>
                    <a:pt x="214" y="354"/>
                    <a:pt x="22" y="70"/>
                    <a:pt x="1" y="0"/>
                  </a:cubicBezTo>
                  <a:cubicBezTo>
                    <a:pt x="22" y="70"/>
                    <a:pt x="214" y="354"/>
                    <a:pt x="344" y="5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54"/>
            <p:cNvSpPr/>
            <p:nvPr/>
          </p:nvSpPr>
          <p:spPr>
            <a:xfrm>
              <a:off x="2304727" y="2150610"/>
              <a:ext cx="489" cy="434"/>
            </a:xfrm>
            <a:custGeom>
              <a:rect b="b" l="l" r="r" t="t"/>
              <a:pathLst>
                <a:path extrusionOk="0" h="32" w="36">
                  <a:moveTo>
                    <a:pt x="1" y="0"/>
                  </a:moveTo>
                  <a:lnTo>
                    <a:pt x="36"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54"/>
            <p:cNvSpPr/>
            <p:nvPr/>
          </p:nvSpPr>
          <p:spPr>
            <a:xfrm>
              <a:off x="2304347" y="2150271"/>
              <a:ext cx="204" cy="163"/>
            </a:xfrm>
            <a:custGeom>
              <a:rect b="b" l="l" r="r" t="t"/>
              <a:pathLst>
                <a:path extrusionOk="0" h="12" w="15">
                  <a:moveTo>
                    <a:pt x="1" y="1"/>
                  </a:moveTo>
                  <a:lnTo>
                    <a:pt x="1" y="1"/>
                  </a:ln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54"/>
            <p:cNvSpPr/>
            <p:nvPr/>
          </p:nvSpPr>
          <p:spPr>
            <a:xfrm>
              <a:off x="2291951" y="2116436"/>
              <a:ext cx="14" cy="0"/>
            </a:xfrm>
            <a:custGeom>
              <a:rect b="b" l="l" r="r" t="t"/>
              <a:pathLst>
                <a:path extrusionOk="0" h="0"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54"/>
            <p:cNvSpPr/>
            <p:nvPr/>
          </p:nvSpPr>
          <p:spPr>
            <a:xfrm>
              <a:off x="229256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54"/>
            <p:cNvSpPr/>
            <p:nvPr/>
          </p:nvSpPr>
          <p:spPr>
            <a:xfrm>
              <a:off x="2291095" y="211647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54"/>
            <p:cNvSpPr/>
            <p:nvPr/>
          </p:nvSpPr>
          <p:spPr>
            <a:xfrm>
              <a:off x="229313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54"/>
            <p:cNvSpPr/>
            <p:nvPr/>
          </p:nvSpPr>
          <p:spPr>
            <a:xfrm>
              <a:off x="2291326" y="211647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54"/>
            <p:cNvSpPr/>
            <p:nvPr/>
          </p:nvSpPr>
          <p:spPr>
            <a:xfrm>
              <a:off x="2550480" y="1720977"/>
              <a:ext cx="54867" cy="35763"/>
            </a:xfrm>
            <a:custGeom>
              <a:rect b="b" l="l" r="r" t="t"/>
              <a:pathLst>
                <a:path extrusionOk="0" h="2634" w="4041">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54"/>
            <p:cNvSpPr/>
            <p:nvPr/>
          </p:nvSpPr>
          <p:spPr>
            <a:xfrm>
              <a:off x="258574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54"/>
            <p:cNvSpPr/>
            <p:nvPr/>
          </p:nvSpPr>
          <p:spPr>
            <a:xfrm>
              <a:off x="2587696" y="173436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54"/>
            <p:cNvSpPr/>
            <p:nvPr/>
          </p:nvSpPr>
          <p:spPr>
            <a:xfrm>
              <a:off x="2588782" y="1734365"/>
              <a:ext cx="489" cy="14"/>
            </a:xfrm>
            <a:custGeom>
              <a:rect b="b" l="l" r="r" t="t"/>
              <a:pathLst>
                <a:path extrusionOk="0" h="1" w="36">
                  <a:moveTo>
                    <a:pt x="1" y="0"/>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54"/>
            <p:cNvSpPr/>
            <p:nvPr/>
          </p:nvSpPr>
          <p:spPr>
            <a:xfrm>
              <a:off x="2587221" y="1734365"/>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54"/>
            <p:cNvSpPr/>
            <p:nvPr/>
          </p:nvSpPr>
          <p:spPr>
            <a:xfrm>
              <a:off x="2586786" y="173427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54"/>
            <p:cNvSpPr/>
            <p:nvPr/>
          </p:nvSpPr>
          <p:spPr>
            <a:xfrm>
              <a:off x="2588646" y="173436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54"/>
            <p:cNvSpPr/>
            <p:nvPr/>
          </p:nvSpPr>
          <p:spPr>
            <a:xfrm>
              <a:off x="2589352" y="1733740"/>
              <a:ext cx="6381" cy="638"/>
            </a:xfrm>
            <a:custGeom>
              <a:rect b="b" l="l" r="r" t="t"/>
              <a:pathLst>
                <a:path extrusionOk="0" h="47" w="47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54"/>
            <p:cNvSpPr/>
            <p:nvPr/>
          </p:nvSpPr>
          <p:spPr>
            <a:xfrm>
              <a:off x="258612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54"/>
            <p:cNvSpPr/>
            <p:nvPr/>
          </p:nvSpPr>
          <p:spPr>
            <a:xfrm>
              <a:off x="2585075" y="1734080"/>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54"/>
            <p:cNvSpPr/>
            <p:nvPr/>
          </p:nvSpPr>
          <p:spPr>
            <a:xfrm>
              <a:off x="2553752" y="174913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54"/>
            <p:cNvSpPr/>
            <p:nvPr/>
          </p:nvSpPr>
          <p:spPr>
            <a:xfrm>
              <a:off x="2553997" y="1748716"/>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54"/>
            <p:cNvSpPr/>
            <p:nvPr/>
          </p:nvSpPr>
          <p:spPr>
            <a:xfrm>
              <a:off x="2555612" y="1746720"/>
              <a:ext cx="244" cy="204"/>
            </a:xfrm>
            <a:custGeom>
              <a:rect b="b" l="l" r="r" t="t"/>
              <a:pathLst>
                <a:path extrusionOk="0" h="15" w="18">
                  <a:moveTo>
                    <a:pt x="18"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54"/>
            <p:cNvSpPr/>
            <p:nvPr/>
          </p:nvSpPr>
          <p:spPr>
            <a:xfrm>
              <a:off x="2554893" y="1747426"/>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54"/>
            <p:cNvSpPr/>
            <p:nvPr/>
          </p:nvSpPr>
          <p:spPr>
            <a:xfrm>
              <a:off x="2554187" y="1748377"/>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54"/>
            <p:cNvSpPr/>
            <p:nvPr/>
          </p:nvSpPr>
          <p:spPr>
            <a:xfrm>
              <a:off x="2555368" y="1746951"/>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54"/>
            <p:cNvSpPr/>
            <p:nvPr/>
          </p:nvSpPr>
          <p:spPr>
            <a:xfrm>
              <a:off x="2554417" y="17479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54"/>
            <p:cNvSpPr/>
            <p:nvPr/>
          </p:nvSpPr>
          <p:spPr>
            <a:xfrm>
              <a:off x="2553616" y="1749572"/>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54"/>
            <p:cNvSpPr/>
            <p:nvPr/>
          </p:nvSpPr>
          <p:spPr>
            <a:xfrm>
              <a:off x="2553141" y="1752423"/>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54"/>
            <p:cNvSpPr/>
            <p:nvPr/>
          </p:nvSpPr>
          <p:spPr>
            <a:xfrm>
              <a:off x="2572679" y="1720950"/>
              <a:ext cx="14" cy="163"/>
            </a:xfrm>
            <a:custGeom>
              <a:rect b="b" l="l" r="r" t="t"/>
              <a:pathLst>
                <a:path extrusionOk="0" h="12" w="1">
                  <a:moveTo>
                    <a:pt x="0" y="11"/>
                  </a:moveTo>
                  <a:lnTo>
                    <a:pt x="0" y="4"/>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54"/>
            <p:cNvSpPr/>
            <p:nvPr/>
          </p:nvSpPr>
          <p:spPr>
            <a:xfrm>
              <a:off x="2553087" y="1753143"/>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54"/>
            <p:cNvSpPr/>
            <p:nvPr/>
          </p:nvSpPr>
          <p:spPr>
            <a:xfrm>
              <a:off x="2553141" y="1751758"/>
              <a:ext cx="54" cy="353"/>
            </a:xfrm>
            <a:custGeom>
              <a:rect b="b" l="l" r="r" t="t"/>
              <a:pathLst>
                <a:path extrusionOk="0" h="26" w="4">
                  <a:moveTo>
                    <a:pt x="4" y="1"/>
                  </a:moveTo>
                  <a:cubicBezTo>
                    <a:pt x="4" y="8"/>
                    <a:pt x="0" y="15"/>
                    <a:pt x="0"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54"/>
            <p:cNvSpPr/>
            <p:nvPr/>
          </p:nvSpPr>
          <p:spPr>
            <a:xfrm>
              <a:off x="2555137" y="1747196"/>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54"/>
            <p:cNvSpPr/>
            <p:nvPr/>
          </p:nvSpPr>
          <p:spPr>
            <a:xfrm>
              <a:off x="2553467" y="1750047"/>
              <a:ext cx="68" cy="244"/>
            </a:xfrm>
            <a:custGeom>
              <a:rect b="b" l="l" r="r" t="t"/>
              <a:pathLst>
                <a:path extrusionOk="0" h="18" w="5">
                  <a:moveTo>
                    <a:pt x="4" y="0"/>
                  </a:moveTo>
                  <a:cubicBezTo>
                    <a:pt x="4" y="7"/>
                    <a:pt x="1" y="15"/>
                    <a:pt x="1" y="18"/>
                  </a:cubicBezTo>
                  <a:cubicBezTo>
                    <a:pt x="1" y="15"/>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54"/>
            <p:cNvSpPr/>
            <p:nvPr/>
          </p:nvSpPr>
          <p:spPr>
            <a:xfrm>
              <a:off x="2553236" y="1751147"/>
              <a:ext cx="54" cy="299"/>
            </a:xfrm>
            <a:custGeom>
              <a:rect b="b" l="l" r="r" t="t"/>
              <a:pathLst>
                <a:path extrusionOk="0" h="22" w="4">
                  <a:moveTo>
                    <a:pt x="4" y="0"/>
                  </a:moveTo>
                  <a:cubicBezTo>
                    <a:pt x="4" y="7"/>
                    <a:pt x="0" y="14"/>
                    <a:pt x="0" y="21"/>
                  </a:cubicBezTo>
                  <a:cubicBezTo>
                    <a:pt x="4"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54"/>
            <p:cNvSpPr/>
            <p:nvPr/>
          </p:nvSpPr>
          <p:spPr>
            <a:xfrm>
              <a:off x="2553331" y="1750576"/>
              <a:ext cx="54" cy="285"/>
            </a:xfrm>
            <a:custGeom>
              <a:rect b="b" l="l" r="r" t="t"/>
              <a:pathLst>
                <a:path extrusionOk="0" h="21" w="4">
                  <a:moveTo>
                    <a:pt x="4" y="0"/>
                  </a:moveTo>
                  <a:cubicBezTo>
                    <a:pt x="4" y="7"/>
                    <a:pt x="0" y="14"/>
                    <a:pt x="0" y="21"/>
                  </a:cubicBezTo>
                  <a:cubicBezTo>
                    <a:pt x="0"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54"/>
            <p:cNvSpPr/>
            <p:nvPr/>
          </p:nvSpPr>
          <p:spPr>
            <a:xfrm>
              <a:off x="2570398" y="1725716"/>
              <a:ext cx="54" cy="54"/>
            </a:xfrm>
            <a:custGeom>
              <a:rect b="b" l="l" r="r" t="t"/>
              <a:pathLst>
                <a:path extrusionOk="0" h="4" w="4">
                  <a:moveTo>
                    <a:pt x="4" y="0"/>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54"/>
            <p:cNvSpPr/>
            <p:nvPr/>
          </p:nvSpPr>
          <p:spPr>
            <a:xfrm>
              <a:off x="2554662" y="1747712"/>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54"/>
            <p:cNvSpPr/>
            <p:nvPr/>
          </p:nvSpPr>
          <p:spPr>
            <a:xfrm>
              <a:off x="2572014" y="1722675"/>
              <a:ext cx="109" cy="190"/>
            </a:xfrm>
            <a:custGeom>
              <a:rect b="b" l="l" r="r" t="t"/>
              <a:pathLst>
                <a:path extrusionOk="0" h="14"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54"/>
            <p:cNvSpPr/>
            <p:nvPr/>
          </p:nvSpPr>
          <p:spPr>
            <a:xfrm>
              <a:off x="2572489" y="172161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54"/>
            <p:cNvSpPr/>
            <p:nvPr/>
          </p:nvSpPr>
          <p:spPr>
            <a:xfrm>
              <a:off x="2572299" y="1722050"/>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54"/>
            <p:cNvSpPr/>
            <p:nvPr/>
          </p:nvSpPr>
          <p:spPr>
            <a:xfrm>
              <a:off x="2571824" y="1723001"/>
              <a:ext cx="109" cy="204"/>
            </a:xfrm>
            <a:custGeom>
              <a:rect b="b" l="l" r="r" t="t"/>
              <a:pathLst>
                <a:path extrusionOk="0" h="15" w="8">
                  <a:moveTo>
                    <a:pt x="0" y="15"/>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54"/>
            <p:cNvSpPr/>
            <p:nvPr/>
          </p:nvSpPr>
          <p:spPr>
            <a:xfrm>
              <a:off x="2572394" y="17218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54"/>
            <p:cNvSpPr/>
            <p:nvPr/>
          </p:nvSpPr>
          <p:spPr>
            <a:xfrm>
              <a:off x="2572150" y="1722335"/>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54"/>
            <p:cNvSpPr/>
            <p:nvPr/>
          </p:nvSpPr>
          <p:spPr>
            <a:xfrm>
              <a:off x="2570914" y="1724671"/>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54"/>
            <p:cNvSpPr/>
            <p:nvPr/>
          </p:nvSpPr>
          <p:spPr>
            <a:xfrm>
              <a:off x="2570588" y="1725187"/>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54"/>
            <p:cNvSpPr/>
            <p:nvPr/>
          </p:nvSpPr>
          <p:spPr>
            <a:xfrm>
              <a:off x="2571634" y="172338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54"/>
            <p:cNvSpPr/>
            <p:nvPr/>
          </p:nvSpPr>
          <p:spPr>
            <a:xfrm>
              <a:off x="2571159" y="1724195"/>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54"/>
            <p:cNvSpPr/>
            <p:nvPr/>
          </p:nvSpPr>
          <p:spPr>
            <a:xfrm>
              <a:off x="2571389" y="1723761"/>
              <a:ext cx="163" cy="258"/>
            </a:xfrm>
            <a:custGeom>
              <a:rect b="b" l="l" r="r" t="t"/>
              <a:pathLst>
                <a:path extrusionOk="0" h="19" w="12">
                  <a:moveTo>
                    <a:pt x="1"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54"/>
            <p:cNvSpPr/>
            <p:nvPr/>
          </p:nvSpPr>
          <p:spPr>
            <a:xfrm>
              <a:off x="2572679" y="172114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54"/>
            <p:cNvSpPr/>
            <p:nvPr/>
          </p:nvSpPr>
          <p:spPr>
            <a:xfrm>
              <a:off x="2572584" y="172142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54"/>
            <p:cNvSpPr/>
            <p:nvPr/>
          </p:nvSpPr>
          <p:spPr>
            <a:xfrm>
              <a:off x="2572625" y="1721235"/>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54"/>
            <p:cNvSpPr/>
            <p:nvPr/>
          </p:nvSpPr>
          <p:spPr>
            <a:xfrm>
              <a:off x="2604994" y="1750237"/>
              <a:ext cx="14" cy="149"/>
            </a:xfrm>
            <a:custGeom>
              <a:rect b="b" l="l" r="r" t="t"/>
              <a:pathLst>
                <a:path extrusionOk="0" h="11"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54"/>
            <p:cNvSpPr/>
            <p:nvPr/>
          </p:nvSpPr>
          <p:spPr>
            <a:xfrm>
              <a:off x="2604003" y="1751242"/>
              <a:ext cx="1439" cy="2105"/>
            </a:xfrm>
            <a:custGeom>
              <a:rect b="b" l="l" r="r" t="t"/>
              <a:pathLst>
                <a:path extrusionOk="0" h="155" w="106">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54"/>
            <p:cNvSpPr/>
            <p:nvPr/>
          </p:nvSpPr>
          <p:spPr>
            <a:xfrm>
              <a:off x="2605048" y="1750807"/>
              <a:ext cx="54" cy="244"/>
            </a:xfrm>
            <a:custGeom>
              <a:rect b="b" l="l" r="r" t="t"/>
              <a:pathLst>
                <a:path extrusionOk="0" h="18" w="4">
                  <a:moveTo>
                    <a:pt x="0" y="1"/>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54"/>
            <p:cNvSpPr/>
            <p:nvPr/>
          </p:nvSpPr>
          <p:spPr>
            <a:xfrm>
              <a:off x="2604003" y="1743774"/>
              <a:ext cx="109" cy="244"/>
            </a:xfrm>
            <a:custGeom>
              <a:rect b="b" l="l" r="r" t="t"/>
              <a:pathLst>
                <a:path extrusionOk="0" h="18" w="8">
                  <a:moveTo>
                    <a:pt x="0" y="0"/>
                  </a:moveTo>
                  <a:cubicBezTo>
                    <a:pt x="4" y="7"/>
                    <a:pt x="4" y="11"/>
                    <a:pt x="7" y="18"/>
                  </a:cubicBezTo>
                  <a:cubicBezTo>
                    <a:pt x="4"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54"/>
            <p:cNvSpPr/>
            <p:nvPr/>
          </p:nvSpPr>
          <p:spPr>
            <a:xfrm>
              <a:off x="2604043" y="1744005"/>
              <a:ext cx="869" cy="5770"/>
            </a:xfrm>
            <a:custGeom>
              <a:rect b="b" l="l" r="r" t="t"/>
              <a:pathLst>
                <a:path extrusionOk="0" h="425" w="64">
                  <a:moveTo>
                    <a:pt x="1" y="1"/>
                  </a:moveTo>
                  <a:cubicBezTo>
                    <a:pt x="15" y="88"/>
                    <a:pt x="39" y="267"/>
                    <a:pt x="64" y="424"/>
                  </a:cubicBezTo>
                  <a:cubicBezTo>
                    <a:pt x="39" y="267"/>
                    <a:pt x="15" y="8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54"/>
            <p:cNvSpPr/>
            <p:nvPr/>
          </p:nvSpPr>
          <p:spPr>
            <a:xfrm>
              <a:off x="1464633" y="1859509"/>
              <a:ext cx="1344" cy="2009"/>
            </a:xfrm>
            <a:custGeom>
              <a:rect b="b" l="l" r="r" t="t"/>
              <a:pathLst>
                <a:path extrusionOk="0" h="148" w="99">
                  <a:moveTo>
                    <a:pt x="1" y="1"/>
                  </a:moveTo>
                  <a:lnTo>
                    <a:pt x="1" y="1"/>
                  </a:lnTo>
                  <a:cubicBezTo>
                    <a:pt x="18" y="60"/>
                    <a:pt x="53" y="109"/>
                    <a:pt x="99" y="148"/>
                  </a:cubicBezTo>
                  <a:cubicBezTo>
                    <a:pt x="81" y="102"/>
                    <a:pt x="57" y="64"/>
                    <a:pt x="25" y="29"/>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54"/>
            <p:cNvSpPr/>
            <p:nvPr/>
          </p:nvSpPr>
          <p:spPr>
            <a:xfrm>
              <a:off x="1462026" y="1851905"/>
              <a:ext cx="2050" cy="5580"/>
            </a:xfrm>
            <a:custGeom>
              <a:rect b="b" l="l" r="r" t="t"/>
              <a:pathLst>
                <a:path extrusionOk="0" h="411" w="151">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54"/>
            <p:cNvSpPr/>
            <p:nvPr/>
          </p:nvSpPr>
          <p:spPr>
            <a:xfrm>
              <a:off x="1586043" y="1964015"/>
              <a:ext cx="5146" cy="4100"/>
            </a:xfrm>
            <a:custGeom>
              <a:rect b="b" l="l" r="r" t="t"/>
              <a:pathLst>
                <a:path extrusionOk="0" h="302" w="379">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54"/>
            <p:cNvSpPr/>
            <p:nvPr/>
          </p:nvSpPr>
          <p:spPr>
            <a:xfrm>
              <a:off x="2367754" y="1716578"/>
              <a:ext cx="22213" cy="19226"/>
            </a:xfrm>
            <a:custGeom>
              <a:rect b="b" l="l" r="r" t="t"/>
              <a:pathLst>
                <a:path extrusionOk="0" h="1416" w="1636">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54"/>
            <p:cNvSpPr/>
            <p:nvPr/>
          </p:nvSpPr>
          <p:spPr>
            <a:xfrm>
              <a:off x="2376321" y="1716673"/>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54"/>
            <p:cNvSpPr/>
            <p:nvPr/>
          </p:nvSpPr>
          <p:spPr>
            <a:xfrm>
              <a:off x="2377122" y="1716728"/>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54"/>
            <p:cNvSpPr/>
            <p:nvPr/>
          </p:nvSpPr>
          <p:spPr>
            <a:xfrm>
              <a:off x="2378833" y="1717013"/>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54"/>
            <p:cNvSpPr/>
            <p:nvPr/>
          </p:nvSpPr>
          <p:spPr>
            <a:xfrm>
              <a:off x="2377937" y="1716864"/>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54"/>
            <p:cNvSpPr/>
            <p:nvPr/>
          </p:nvSpPr>
          <p:spPr>
            <a:xfrm>
              <a:off x="2375561" y="1716633"/>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54"/>
            <p:cNvSpPr/>
            <p:nvPr/>
          </p:nvSpPr>
          <p:spPr>
            <a:xfrm>
              <a:off x="2379784" y="1717203"/>
              <a:ext cx="299" cy="54"/>
            </a:xfrm>
            <a:custGeom>
              <a:rect b="b" l="l" r="r" t="t"/>
              <a:pathLst>
                <a:path extrusionOk="0" h="4" w="22">
                  <a:moveTo>
                    <a:pt x="22"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54"/>
            <p:cNvSpPr/>
            <p:nvPr/>
          </p:nvSpPr>
          <p:spPr>
            <a:xfrm>
              <a:off x="2368134" y="1717773"/>
              <a:ext cx="828" cy="149"/>
            </a:xfrm>
            <a:custGeom>
              <a:rect b="b" l="l" r="r" t="t"/>
              <a:pathLst>
                <a:path extrusionOk="0" h="11" w="61">
                  <a:moveTo>
                    <a:pt x="1" y="11"/>
                  </a:move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54"/>
            <p:cNvSpPr/>
            <p:nvPr/>
          </p:nvSpPr>
          <p:spPr>
            <a:xfrm>
              <a:off x="2374896" y="171663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54"/>
            <p:cNvSpPr/>
            <p:nvPr/>
          </p:nvSpPr>
          <p:spPr>
            <a:xfrm>
              <a:off x="2369234" y="1717488"/>
              <a:ext cx="964" cy="244"/>
            </a:xfrm>
            <a:custGeom>
              <a:rect b="b" l="l" r="r" t="t"/>
              <a:pathLst>
                <a:path extrusionOk="0" h="18" w="71">
                  <a:moveTo>
                    <a:pt x="0" y="18"/>
                  </a:moveTo>
                  <a:lnTo>
                    <a:pt x="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54"/>
            <p:cNvSpPr/>
            <p:nvPr/>
          </p:nvSpPr>
          <p:spPr>
            <a:xfrm>
              <a:off x="2374176" y="1716633"/>
              <a:ext cx="638" cy="54"/>
            </a:xfrm>
            <a:custGeom>
              <a:rect b="b" l="l" r="r" t="t"/>
              <a:pathLst>
                <a:path extrusionOk="0" h="4" w="47">
                  <a:moveTo>
                    <a:pt x="46" y="0"/>
                  </a:moveTo>
                  <a:cubicBezTo>
                    <a:pt x="29" y="0"/>
                    <a:pt x="15" y="0"/>
                    <a:pt x="1" y="4"/>
                  </a:cubicBezTo>
                  <a:cubicBezTo>
                    <a:pt x="15" y="4"/>
                    <a:pt x="29"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54"/>
            <p:cNvSpPr/>
            <p:nvPr/>
          </p:nvSpPr>
          <p:spPr>
            <a:xfrm>
              <a:off x="2374611" y="1725051"/>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54"/>
            <p:cNvSpPr/>
            <p:nvPr/>
          </p:nvSpPr>
          <p:spPr>
            <a:xfrm>
              <a:off x="2375656" y="1726857"/>
              <a:ext cx="244" cy="530"/>
            </a:xfrm>
            <a:custGeom>
              <a:rect b="b" l="l" r="r" t="t"/>
              <a:pathLst>
                <a:path extrusionOk="0" h="39" w="18">
                  <a:moveTo>
                    <a:pt x="18" y="39"/>
                  </a:moveTo>
                  <a:cubicBezTo>
                    <a:pt x="11" y="25"/>
                    <a:pt x="7" y="14"/>
                    <a:pt x="0" y="0"/>
                  </a:cubicBezTo>
                  <a:cubicBezTo>
                    <a:pt x="7" y="14"/>
                    <a:pt x="11" y="25"/>
                    <a:pt x="18"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54"/>
            <p:cNvSpPr/>
            <p:nvPr/>
          </p:nvSpPr>
          <p:spPr>
            <a:xfrm>
              <a:off x="2374461" y="1724901"/>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54"/>
            <p:cNvSpPr/>
            <p:nvPr/>
          </p:nvSpPr>
          <p:spPr>
            <a:xfrm>
              <a:off x="2374896" y="1725377"/>
              <a:ext cx="149" cy="258"/>
            </a:xfrm>
            <a:custGeom>
              <a:rect b="b" l="l" r="r" t="t"/>
              <a:pathLst>
                <a:path extrusionOk="0" h="19" w="11">
                  <a:moveTo>
                    <a:pt x="1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54"/>
            <p:cNvSpPr/>
            <p:nvPr/>
          </p:nvSpPr>
          <p:spPr>
            <a:xfrm>
              <a:off x="2374746" y="1725187"/>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54"/>
            <p:cNvSpPr/>
            <p:nvPr/>
          </p:nvSpPr>
          <p:spPr>
            <a:xfrm>
              <a:off x="2375466" y="1726381"/>
              <a:ext cx="204" cy="434"/>
            </a:xfrm>
            <a:custGeom>
              <a:rect b="b" l="l" r="r" t="t"/>
              <a:pathLst>
                <a:path extrusionOk="0" h="32" w="15">
                  <a:moveTo>
                    <a:pt x="14" y="32"/>
                  </a:moveTo>
                  <a:cubicBezTo>
                    <a:pt x="7" y="18"/>
                    <a:pt x="4" y="7"/>
                    <a:pt x="0" y="0"/>
                  </a:cubicBezTo>
                  <a:cubicBezTo>
                    <a:pt x="4" y="7"/>
                    <a:pt x="7" y="18"/>
                    <a:pt x="1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54"/>
            <p:cNvSpPr/>
            <p:nvPr/>
          </p:nvSpPr>
          <p:spPr>
            <a:xfrm>
              <a:off x="2375276" y="1725947"/>
              <a:ext cx="149" cy="394"/>
            </a:xfrm>
            <a:custGeom>
              <a:rect b="b" l="l" r="r" t="t"/>
              <a:pathLst>
                <a:path extrusionOk="0" h="29" w="11">
                  <a:moveTo>
                    <a:pt x="11" y="29"/>
                  </a:moveTo>
                  <a:cubicBezTo>
                    <a:pt x="7" y="18"/>
                    <a:pt x="4" y="8"/>
                    <a:pt x="0" y="1"/>
                  </a:cubicBezTo>
                  <a:cubicBezTo>
                    <a:pt x="4" y="8"/>
                    <a:pt x="7" y="18"/>
                    <a:pt x="1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54"/>
            <p:cNvSpPr/>
            <p:nvPr/>
          </p:nvSpPr>
          <p:spPr>
            <a:xfrm>
              <a:off x="2375086" y="1725662"/>
              <a:ext cx="149" cy="299"/>
            </a:xfrm>
            <a:custGeom>
              <a:rect b="b" l="l" r="r" t="t"/>
              <a:pathLst>
                <a:path extrusionOk="0" h="22" w="11">
                  <a:moveTo>
                    <a:pt x="11" y="22"/>
                  </a:moveTo>
                  <a:cubicBezTo>
                    <a:pt x="7" y="11"/>
                    <a:pt x="4" y="4"/>
                    <a:pt x="0" y="1"/>
                  </a:cubicBezTo>
                  <a:cubicBezTo>
                    <a:pt x="4" y="4"/>
                    <a:pt x="7" y="11"/>
                    <a:pt x="1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54"/>
            <p:cNvSpPr/>
            <p:nvPr/>
          </p:nvSpPr>
          <p:spPr>
            <a:xfrm>
              <a:off x="2367944" y="1717963"/>
              <a:ext cx="1113" cy="4901"/>
            </a:xfrm>
            <a:custGeom>
              <a:rect b="b" l="l" r="r" t="t"/>
              <a:pathLst>
                <a:path extrusionOk="0" h="361" w="82">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54"/>
            <p:cNvSpPr/>
            <p:nvPr/>
          </p:nvSpPr>
          <p:spPr>
            <a:xfrm>
              <a:off x="2376702" y="1727617"/>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54"/>
            <p:cNvSpPr/>
            <p:nvPr/>
          </p:nvSpPr>
          <p:spPr>
            <a:xfrm>
              <a:off x="2377177" y="1727753"/>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54"/>
            <p:cNvSpPr/>
            <p:nvPr/>
          </p:nvSpPr>
          <p:spPr>
            <a:xfrm>
              <a:off x="2377462" y="1727943"/>
              <a:ext cx="299" cy="204"/>
            </a:xfrm>
            <a:custGeom>
              <a:rect b="b" l="l" r="r" t="t"/>
              <a:pathLst>
                <a:path extrusionOk="0" h="15" w="22">
                  <a:moveTo>
                    <a:pt x="21" y="15"/>
                  </a:moveTo>
                  <a:cubicBezTo>
                    <a:pt x="14" y="11"/>
                    <a:pt x="7" y="8"/>
                    <a:pt x="0" y="1"/>
                  </a:cubicBezTo>
                  <a:cubicBezTo>
                    <a:pt x="7" y="8"/>
                    <a:pt x="14" y="11"/>
                    <a:pt x="2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54"/>
            <p:cNvSpPr/>
            <p:nvPr/>
          </p:nvSpPr>
          <p:spPr>
            <a:xfrm>
              <a:off x="2376131" y="1727468"/>
              <a:ext cx="489" cy="109"/>
            </a:xfrm>
            <a:custGeom>
              <a:rect b="b" l="l" r="r" t="t"/>
              <a:pathLst>
                <a:path extrusionOk="0" h="8" w="36">
                  <a:moveTo>
                    <a:pt x="0" y="1"/>
                  </a:moveTo>
                  <a:cubicBezTo>
                    <a:pt x="11" y="1"/>
                    <a:pt x="25" y="4"/>
                    <a:pt x="35" y="8"/>
                  </a:cubicBezTo>
                  <a:cubicBezTo>
                    <a:pt x="25"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54"/>
            <p:cNvSpPr/>
            <p:nvPr/>
          </p:nvSpPr>
          <p:spPr>
            <a:xfrm>
              <a:off x="2377937" y="172832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54"/>
            <p:cNvSpPr/>
            <p:nvPr/>
          </p:nvSpPr>
          <p:spPr>
            <a:xfrm>
              <a:off x="2381169" y="1711881"/>
              <a:ext cx="32763" cy="27725"/>
            </a:xfrm>
            <a:custGeom>
              <a:rect b="b" l="l" r="r" t="t"/>
              <a:pathLst>
                <a:path extrusionOk="0" h="2042" w="2413">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54"/>
            <p:cNvSpPr/>
            <p:nvPr/>
          </p:nvSpPr>
          <p:spPr>
            <a:xfrm>
              <a:off x="2379363" y="1731459"/>
              <a:ext cx="6517" cy="4535"/>
            </a:xfrm>
            <a:custGeom>
              <a:rect b="b" l="l" r="r" t="t"/>
              <a:pathLst>
                <a:path extrusionOk="0" h="334" w="48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54"/>
            <p:cNvSpPr/>
            <p:nvPr/>
          </p:nvSpPr>
          <p:spPr>
            <a:xfrm>
              <a:off x="2389668" y="171268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54"/>
            <p:cNvSpPr/>
            <p:nvPr/>
          </p:nvSpPr>
          <p:spPr>
            <a:xfrm>
              <a:off x="2389953" y="1712111"/>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54"/>
            <p:cNvSpPr/>
            <p:nvPr/>
          </p:nvSpPr>
          <p:spPr>
            <a:xfrm>
              <a:off x="2389532" y="1713021"/>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54"/>
            <p:cNvSpPr/>
            <p:nvPr/>
          </p:nvSpPr>
          <p:spPr>
            <a:xfrm>
              <a:off x="2389573" y="1712872"/>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54"/>
            <p:cNvSpPr/>
            <p:nvPr/>
          </p:nvSpPr>
          <p:spPr>
            <a:xfrm>
              <a:off x="2389763" y="1712397"/>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54"/>
            <p:cNvSpPr/>
            <p:nvPr/>
          </p:nvSpPr>
          <p:spPr>
            <a:xfrm>
              <a:off x="2389478" y="1713116"/>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54"/>
            <p:cNvSpPr/>
            <p:nvPr/>
          </p:nvSpPr>
          <p:spPr>
            <a:xfrm>
              <a:off x="2381114" y="1715248"/>
              <a:ext cx="353" cy="774"/>
            </a:xfrm>
            <a:custGeom>
              <a:rect b="b" l="l" r="r" t="t"/>
              <a:pathLst>
                <a:path extrusionOk="0" h="57" w="26">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54"/>
            <p:cNvSpPr/>
            <p:nvPr/>
          </p:nvSpPr>
          <p:spPr>
            <a:xfrm>
              <a:off x="2381114" y="1715248"/>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54"/>
            <p:cNvSpPr/>
            <p:nvPr/>
          </p:nvSpPr>
          <p:spPr>
            <a:xfrm>
              <a:off x="2381209" y="1715248"/>
              <a:ext cx="3530" cy="1779"/>
            </a:xfrm>
            <a:custGeom>
              <a:rect b="b" l="l" r="r" t="t"/>
              <a:pathLst>
                <a:path extrusionOk="0" h="131" w="260">
                  <a:moveTo>
                    <a:pt x="1" y="1"/>
                  </a:moveTo>
                  <a:cubicBezTo>
                    <a:pt x="53" y="1"/>
                    <a:pt x="193" y="64"/>
                    <a:pt x="260" y="130"/>
                  </a:cubicBezTo>
                  <a:cubicBezTo>
                    <a:pt x="193" y="64"/>
                    <a:pt x="53"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54"/>
            <p:cNvSpPr/>
            <p:nvPr/>
          </p:nvSpPr>
          <p:spPr>
            <a:xfrm>
              <a:off x="2390198" y="1711921"/>
              <a:ext cx="149" cy="163"/>
            </a:xfrm>
            <a:custGeom>
              <a:rect b="b" l="l" r="r" t="t"/>
              <a:pathLst>
                <a:path extrusionOk="0" h="12" w="11">
                  <a:moveTo>
                    <a:pt x="11" y="1"/>
                  </a:moveTo>
                  <a:lnTo>
                    <a:pt x="0" y="1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54"/>
            <p:cNvSpPr/>
            <p:nvPr/>
          </p:nvSpPr>
          <p:spPr>
            <a:xfrm>
              <a:off x="2379404" y="1731799"/>
              <a:ext cx="163" cy="244"/>
            </a:xfrm>
            <a:custGeom>
              <a:rect b="b" l="l" r="r" t="t"/>
              <a:pathLst>
                <a:path extrusionOk="0" h="18" w="12">
                  <a:moveTo>
                    <a:pt x="1" y="0"/>
                  </a:moveTo>
                  <a:cubicBezTo>
                    <a:pt x="4" y="7"/>
                    <a:pt x="8" y="14"/>
                    <a:pt x="11" y="18"/>
                  </a:cubicBezTo>
                  <a:cubicBezTo>
                    <a:pt x="8" y="11"/>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54"/>
            <p:cNvSpPr/>
            <p:nvPr/>
          </p:nvSpPr>
          <p:spPr>
            <a:xfrm>
              <a:off x="2379268" y="1731459"/>
              <a:ext cx="149" cy="258"/>
            </a:xfrm>
            <a:custGeom>
              <a:rect b="b" l="l" r="r" t="t"/>
              <a:pathLst>
                <a:path extrusionOk="0" h="19" w="11">
                  <a:moveTo>
                    <a:pt x="0" y="1"/>
                  </a:moveTo>
                  <a:cubicBezTo>
                    <a:pt x="4" y="8"/>
                    <a:pt x="7" y="15"/>
                    <a:pt x="11" y="18"/>
                  </a:cubicBezTo>
                  <a:cubicBezTo>
                    <a:pt x="7"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54"/>
            <p:cNvSpPr/>
            <p:nvPr/>
          </p:nvSpPr>
          <p:spPr>
            <a:xfrm>
              <a:off x="2403748" y="1738262"/>
              <a:ext cx="339" cy="244"/>
            </a:xfrm>
            <a:custGeom>
              <a:rect b="b" l="l" r="r" t="t"/>
              <a:pathLst>
                <a:path extrusionOk="0" h="18" w="25">
                  <a:moveTo>
                    <a:pt x="25"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54"/>
            <p:cNvSpPr/>
            <p:nvPr/>
          </p:nvSpPr>
          <p:spPr>
            <a:xfrm>
              <a:off x="2404888" y="1738968"/>
              <a:ext cx="720" cy="394"/>
            </a:xfrm>
            <a:custGeom>
              <a:rect b="b" l="l" r="r" t="t"/>
              <a:pathLst>
                <a:path extrusionOk="0" h="29" w="53">
                  <a:moveTo>
                    <a:pt x="53" y="29"/>
                  </a:moveTo>
                  <a:cubicBezTo>
                    <a:pt x="35" y="18"/>
                    <a:pt x="18" y="11"/>
                    <a:pt x="0" y="1"/>
                  </a:cubicBezTo>
                  <a:cubicBezTo>
                    <a:pt x="18" y="11"/>
                    <a:pt x="35" y="18"/>
                    <a:pt x="53"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54"/>
            <p:cNvSpPr/>
            <p:nvPr/>
          </p:nvSpPr>
          <p:spPr>
            <a:xfrm>
              <a:off x="2403273" y="1737922"/>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54"/>
            <p:cNvSpPr/>
            <p:nvPr/>
          </p:nvSpPr>
          <p:spPr>
            <a:xfrm>
              <a:off x="2398901" y="1729613"/>
              <a:ext cx="1005" cy="584"/>
            </a:xfrm>
            <a:custGeom>
              <a:rect b="b" l="l" r="r" t="t"/>
              <a:pathLst>
                <a:path extrusionOk="0" h="43" w="74">
                  <a:moveTo>
                    <a:pt x="73" y="0"/>
                  </a:moveTo>
                  <a:cubicBezTo>
                    <a:pt x="49" y="11"/>
                    <a:pt x="25" y="25"/>
                    <a:pt x="0" y="42"/>
                  </a:cubicBezTo>
                  <a:cubicBezTo>
                    <a:pt x="25" y="28"/>
                    <a:pt x="49" y="11"/>
                    <a:pt x="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54"/>
            <p:cNvSpPr/>
            <p:nvPr/>
          </p:nvSpPr>
          <p:spPr>
            <a:xfrm>
              <a:off x="2405839" y="1739443"/>
              <a:ext cx="394" cy="204"/>
            </a:xfrm>
            <a:custGeom>
              <a:rect b="b" l="l" r="r" t="t"/>
              <a:pathLst>
                <a:path extrusionOk="0" h="15" w="29">
                  <a:moveTo>
                    <a:pt x="28" y="15"/>
                  </a:moveTo>
                  <a:lnTo>
                    <a:pt x="28"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54"/>
            <p:cNvSpPr/>
            <p:nvPr/>
          </p:nvSpPr>
          <p:spPr>
            <a:xfrm>
              <a:off x="2385486" y="1735981"/>
              <a:ext cx="353" cy="14"/>
            </a:xfrm>
            <a:custGeom>
              <a:rect b="b" l="l" r="r" t="t"/>
              <a:pathLst>
                <a:path extrusionOk="0" h="1" w="26">
                  <a:moveTo>
                    <a:pt x="25" y="0"/>
                  </a:moveTo>
                  <a:lnTo>
                    <a:pt x="1" y="0"/>
                  </a:ln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54"/>
            <p:cNvSpPr/>
            <p:nvPr/>
          </p:nvSpPr>
          <p:spPr>
            <a:xfrm>
              <a:off x="2379784" y="1732369"/>
              <a:ext cx="204" cy="244"/>
            </a:xfrm>
            <a:custGeom>
              <a:rect b="b" l="l" r="r" t="t"/>
              <a:pathLst>
                <a:path extrusionOk="0" h="18" w="15">
                  <a:moveTo>
                    <a:pt x="15" y="18"/>
                  </a:moveTo>
                  <a:cubicBezTo>
                    <a:pt x="11" y="14"/>
                    <a:pt x="4" y="7"/>
                    <a:pt x="1" y="0"/>
                  </a:cubicBezTo>
                  <a:cubicBezTo>
                    <a:pt x="4" y="7"/>
                    <a:pt x="11" y="14"/>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54"/>
            <p:cNvSpPr/>
            <p:nvPr/>
          </p:nvSpPr>
          <p:spPr>
            <a:xfrm>
              <a:off x="2402933" y="1737596"/>
              <a:ext cx="258" cy="204"/>
            </a:xfrm>
            <a:custGeom>
              <a:rect b="b" l="l" r="r" t="t"/>
              <a:pathLst>
                <a:path extrusionOk="0" h="15" w="19">
                  <a:moveTo>
                    <a:pt x="18"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54"/>
            <p:cNvSpPr/>
            <p:nvPr/>
          </p:nvSpPr>
          <p:spPr>
            <a:xfrm>
              <a:off x="2379594" y="1732125"/>
              <a:ext cx="163" cy="204"/>
            </a:xfrm>
            <a:custGeom>
              <a:rect b="b" l="l" r="r" t="t"/>
              <a:pathLst>
                <a:path extrusionOk="0" h="15" w="12">
                  <a:moveTo>
                    <a:pt x="11" y="15"/>
                  </a:moveTo>
                  <a:cubicBezTo>
                    <a:pt x="8" y="11"/>
                    <a:pt x="4" y="4"/>
                    <a:pt x="1" y="1"/>
                  </a:cubicBezTo>
                  <a:cubicBezTo>
                    <a:pt x="4" y="4"/>
                    <a:pt x="8" y="11"/>
                    <a:pt x="1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54"/>
            <p:cNvSpPr/>
            <p:nvPr/>
          </p:nvSpPr>
          <p:spPr>
            <a:xfrm>
              <a:off x="2380069" y="1732695"/>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54"/>
            <p:cNvSpPr/>
            <p:nvPr/>
          </p:nvSpPr>
          <p:spPr>
            <a:xfrm>
              <a:off x="2402648" y="1737311"/>
              <a:ext cx="204" cy="244"/>
            </a:xfrm>
            <a:custGeom>
              <a:rect b="b" l="l" r="r" t="t"/>
              <a:pathLst>
                <a:path extrusionOk="0" h="18" w="15">
                  <a:moveTo>
                    <a:pt x="15" y="18"/>
                  </a:moveTo>
                  <a:cubicBezTo>
                    <a:pt x="11" y="11"/>
                    <a:pt x="8" y="7"/>
                    <a:pt x="1" y="0"/>
                  </a:cubicBezTo>
                  <a:cubicBezTo>
                    <a:pt x="8" y="7"/>
                    <a:pt x="11"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54"/>
            <p:cNvSpPr/>
            <p:nvPr/>
          </p:nvSpPr>
          <p:spPr>
            <a:xfrm>
              <a:off x="2380408" y="1732885"/>
              <a:ext cx="339" cy="204"/>
            </a:xfrm>
            <a:custGeom>
              <a:rect b="b" l="l" r="r" t="t"/>
              <a:pathLst>
                <a:path extrusionOk="0" h="15" w="25">
                  <a:moveTo>
                    <a:pt x="25" y="15"/>
                  </a:moveTo>
                  <a:cubicBezTo>
                    <a:pt x="14" y="11"/>
                    <a:pt x="7" y="8"/>
                    <a:pt x="0" y="1"/>
                  </a:cubicBezTo>
                  <a:cubicBezTo>
                    <a:pt x="7" y="8"/>
                    <a:pt x="14" y="11"/>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54"/>
            <p:cNvSpPr/>
            <p:nvPr/>
          </p:nvSpPr>
          <p:spPr>
            <a:xfrm>
              <a:off x="2404264" y="1738588"/>
              <a:ext cx="543" cy="353"/>
            </a:xfrm>
            <a:custGeom>
              <a:rect b="b" l="l" r="r" t="t"/>
              <a:pathLst>
                <a:path extrusionOk="0" h="26" w="40">
                  <a:moveTo>
                    <a:pt x="3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54"/>
            <p:cNvSpPr/>
            <p:nvPr/>
          </p:nvSpPr>
          <p:spPr>
            <a:xfrm>
              <a:off x="2392329" y="1712641"/>
              <a:ext cx="3109" cy="2295"/>
            </a:xfrm>
            <a:custGeom>
              <a:rect b="b" l="l" r="r" t="t"/>
              <a:pathLst>
                <a:path extrusionOk="0" h="169" w="229">
                  <a:moveTo>
                    <a:pt x="228" y="168"/>
                  </a:moveTo>
                  <a:cubicBezTo>
                    <a:pt x="158" y="98"/>
                    <a:pt x="74" y="11"/>
                    <a:pt x="1" y="0"/>
                  </a:cubicBezTo>
                  <a:cubicBezTo>
                    <a:pt x="74" y="11"/>
                    <a:pt x="158" y="98"/>
                    <a:pt x="228" y="16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54"/>
            <p:cNvSpPr/>
            <p:nvPr/>
          </p:nvSpPr>
          <p:spPr>
            <a:xfrm>
              <a:off x="2405364" y="1714447"/>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54"/>
            <p:cNvSpPr/>
            <p:nvPr/>
          </p:nvSpPr>
          <p:spPr>
            <a:xfrm>
              <a:off x="2400612" y="171729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54"/>
            <p:cNvSpPr/>
            <p:nvPr/>
          </p:nvSpPr>
          <p:spPr>
            <a:xfrm>
              <a:off x="2403884" y="1715153"/>
              <a:ext cx="299" cy="109"/>
            </a:xfrm>
            <a:custGeom>
              <a:rect b="b" l="l" r="r" t="t"/>
              <a:pathLst>
                <a:path extrusionOk="0" h="8" w="22">
                  <a:moveTo>
                    <a:pt x="1" y="8"/>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54"/>
            <p:cNvSpPr/>
            <p:nvPr/>
          </p:nvSpPr>
          <p:spPr>
            <a:xfrm>
              <a:off x="2404603" y="1714868"/>
              <a:ext cx="299" cy="109"/>
            </a:xfrm>
            <a:custGeom>
              <a:rect b="b" l="l" r="r" t="t"/>
              <a:pathLst>
                <a:path extrusionOk="0" h="8" w="22">
                  <a:moveTo>
                    <a:pt x="0" y="8"/>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54"/>
            <p:cNvSpPr/>
            <p:nvPr/>
          </p:nvSpPr>
          <p:spPr>
            <a:xfrm>
              <a:off x="2403504" y="1715302"/>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54"/>
            <p:cNvSpPr/>
            <p:nvPr/>
          </p:nvSpPr>
          <p:spPr>
            <a:xfrm>
              <a:off x="2404929" y="1714637"/>
              <a:ext cx="353" cy="204"/>
            </a:xfrm>
            <a:custGeom>
              <a:rect b="b" l="l" r="r" t="t"/>
              <a:pathLst>
                <a:path extrusionOk="0" h="15" w="26">
                  <a:moveTo>
                    <a:pt x="1" y="1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54"/>
            <p:cNvSpPr/>
            <p:nvPr/>
          </p:nvSpPr>
          <p:spPr>
            <a:xfrm>
              <a:off x="2404223" y="1715017"/>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54"/>
            <p:cNvSpPr/>
            <p:nvPr/>
          </p:nvSpPr>
          <p:spPr>
            <a:xfrm>
              <a:off x="2390333" y="1711921"/>
              <a:ext cx="543" cy="299"/>
            </a:xfrm>
            <a:custGeom>
              <a:rect b="b" l="l" r="r" t="t"/>
              <a:pathLst>
                <a:path extrusionOk="0" h="22" w="40">
                  <a:moveTo>
                    <a:pt x="1" y="1"/>
                  </a:moveTo>
                  <a:cubicBezTo>
                    <a:pt x="11" y="8"/>
                    <a:pt x="25" y="15"/>
                    <a:pt x="39" y="22"/>
                  </a:cubicBezTo>
                  <a:cubicBezTo>
                    <a:pt x="29" y="15"/>
                    <a:pt x="15"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54"/>
            <p:cNvSpPr/>
            <p:nvPr/>
          </p:nvSpPr>
          <p:spPr>
            <a:xfrm>
              <a:off x="2390958" y="1712261"/>
              <a:ext cx="394" cy="149"/>
            </a:xfrm>
            <a:custGeom>
              <a:rect b="b" l="l" r="r" t="t"/>
              <a:pathLst>
                <a:path extrusionOk="0" h="11" w="29">
                  <a:moveTo>
                    <a:pt x="0" y="0"/>
                  </a:moveTo>
                  <a:lnTo>
                    <a:pt x="2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54"/>
            <p:cNvSpPr/>
            <p:nvPr/>
          </p:nvSpPr>
          <p:spPr>
            <a:xfrm>
              <a:off x="2391664" y="1712492"/>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54"/>
            <p:cNvSpPr/>
            <p:nvPr/>
          </p:nvSpPr>
          <p:spPr>
            <a:xfrm>
              <a:off x="2400136" y="1717244"/>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54"/>
            <p:cNvSpPr/>
            <p:nvPr/>
          </p:nvSpPr>
          <p:spPr>
            <a:xfrm>
              <a:off x="2406029" y="1713822"/>
              <a:ext cx="244" cy="258"/>
            </a:xfrm>
            <a:custGeom>
              <a:rect b="b" l="l" r="r" t="t"/>
              <a:pathLst>
                <a:path extrusionOk="0" h="19" w="18">
                  <a:moveTo>
                    <a:pt x="18" y="1"/>
                  </a:moveTo>
                  <a:cubicBezTo>
                    <a:pt x="11" y="8"/>
                    <a:pt x="4" y="15"/>
                    <a:pt x="0" y="18"/>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54"/>
            <p:cNvSpPr/>
            <p:nvPr/>
          </p:nvSpPr>
          <p:spPr>
            <a:xfrm>
              <a:off x="2398331" y="1716578"/>
              <a:ext cx="530" cy="204"/>
            </a:xfrm>
            <a:custGeom>
              <a:rect b="b" l="l" r="r" t="t"/>
              <a:pathLst>
                <a:path extrusionOk="0" h="15" w="39">
                  <a:moveTo>
                    <a:pt x="0" y="1"/>
                  </a:moveTo>
                  <a:lnTo>
                    <a:pt x="0" y="1"/>
                  </a:lnTo>
                  <a:cubicBezTo>
                    <a:pt x="14" y="4"/>
                    <a:pt x="28" y="8"/>
                    <a:pt x="39" y="15"/>
                  </a:cubicBezTo>
                  <a:cubicBezTo>
                    <a:pt x="28" y="8"/>
                    <a:pt x="1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54"/>
            <p:cNvSpPr/>
            <p:nvPr/>
          </p:nvSpPr>
          <p:spPr>
            <a:xfrm>
              <a:off x="2399702" y="171710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54"/>
            <p:cNvSpPr/>
            <p:nvPr/>
          </p:nvSpPr>
          <p:spPr>
            <a:xfrm>
              <a:off x="2405649" y="1714162"/>
              <a:ext cx="339" cy="244"/>
            </a:xfrm>
            <a:custGeom>
              <a:rect b="b" l="l" r="r" t="t"/>
              <a:pathLst>
                <a:path extrusionOk="0" h="18" w="25">
                  <a:moveTo>
                    <a:pt x="25" y="0"/>
                  </a:moveTo>
                  <a:cubicBezTo>
                    <a:pt x="14" y="4"/>
                    <a:pt x="7" y="11"/>
                    <a:pt x="0" y="18"/>
                  </a:cubicBezTo>
                  <a:cubicBezTo>
                    <a:pt x="7" y="11"/>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54"/>
            <p:cNvSpPr/>
            <p:nvPr/>
          </p:nvSpPr>
          <p:spPr>
            <a:xfrm>
              <a:off x="2400747" y="171724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54"/>
            <p:cNvSpPr/>
            <p:nvPr/>
          </p:nvSpPr>
          <p:spPr>
            <a:xfrm>
              <a:off x="2399322" y="1716959"/>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54"/>
            <p:cNvSpPr/>
            <p:nvPr/>
          </p:nvSpPr>
          <p:spPr>
            <a:xfrm>
              <a:off x="2381454" y="1716008"/>
              <a:ext cx="2485" cy="5010"/>
            </a:xfrm>
            <a:custGeom>
              <a:rect b="b" l="l" r="r" t="t"/>
              <a:pathLst>
                <a:path extrusionOk="0" h="369" w="183">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54"/>
            <p:cNvSpPr/>
            <p:nvPr/>
          </p:nvSpPr>
          <p:spPr>
            <a:xfrm>
              <a:off x="2390863" y="1732315"/>
              <a:ext cx="14" cy="204"/>
            </a:xfrm>
            <a:custGeom>
              <a:rect b="b" l="l" r="r" t="t"/>
              <a:pathLst>
                <a:path extrusionOk="0" h="15" w="1">
                  <a:moveTo>
                    <a:pt x="0" y="1"/>
                  </a:moveTo>
                  <a:lnTo>
                    <a:pt x="0" y="11"/>
                  </a:lnTo>
                  <a:cubicBezTo>
                    <a:pt x="0" y="15"/>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54"/>
            <p:cNvSpPr/>
            <p:nvPr/>
          </p:nvSpPr>
          <p:spPr>
            <a:xfrm>
              <a:off x="2390958" y="173279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54"/>
            <p:cNvSpPr/>
            <p:nvPr/>
          </p:nvSpPr>
          <p:spPr>
            <a:xfrm>
              <a:off x="2390809" y="1732179"/>
              <a:ext cx="68" cy="109"/>
            </a:xfrm>
            <a:custGeom>
              <a:rect b="b" l="l" r="r" t="t"/>
              <a:pathLst>
                <a:path extrusionOk="0" h="8" w="5">
                  <a:moveTo>
                    <a:pt x="4" y="0"/>
                  </a:moveTo>
                  <a:cubicBezTo>
                    <a:pt x="1" y="4"/>
                    <a:pt x="1" y="7"/>
                    <a:pt x="4" y="7"/>
                  </a:cubicBezTo>
                  <a:cubicBezTo>
                    <a:pt x="1" y="7"/>
                    <a:pt x="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54"/>
            <p:cNvSpPr/>
            <p:nvPr/>
          </p:nvSpPr>
          <p:spPr>
            <a:xfrm>
              <a:off x="2391243" y="1733550"/>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54"/>
            <p:cNvSpPr/>
            <p:nvPr/>
          </p:nvSpPr>
          <p:spPr>
            <a:xfrm>
              <a:off x="2391813"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54"/>
            <p:cNvSpPr/>
            <p:nvPr/>
          </p:nvSpPr>
          <p:spPr>
            <a:xfrm>
              <a:off x="2391474" y="1734080"/>
              <a:ext cx="258" cy="489"/>
            </a:xfrm>
            <a:custGeom>
              <a:rect b="b" l="l" r="r" t="t"/>
              <a:pathLst>
                <a:path extrusionOk="0" h="36" w="19">
                  <a:moveTo>
                    <a:pt x="1" y="0"/>
                  </a:moveTo>
                  <a:cubicBezTo>
                    <a:pt x="4" y="11"/>
                    <a:pt x="11" y="21"/>
                    <a:pt x="18" y="35"/>
                  </a:cubicBezTo>
                  <a:cubicBezTo>
                    <a:pt x="11" y="21"/>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54"/>
            <p:cNvSpPr/>
            <p:nvPr/>
          </p:nvSpPr>
          <p:spPr>
            <a:xfrm>
              <a:off x="2390904" y="1732559"/>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54"/>
            <p:cNvSpPr/>
            <p:nvPr/>
          </p:nvSpPr>
          <p:spPr>
            <a:xfrm>
              <a:off x="2391094" y="1733170"/>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54"/>
            <p:cNvSpPr/>
            <p:nvPr/>
          </p:nvSpPr>
          <p:spPr>
            <a:xfrm>
              <a:off x="2384726" y="1733930"/>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54"/>
            <p:cNvSpPr/>
            <p:nvPr/>
          </p:nvSpPr>
          <p:spPr>
            <a:xfrm>
              <a:off x="2379308" y="1731459"/>
              <a:ext cx="299" cy="163"/>
            </a:xfrm>
            <a:custGeom>
              <a:rect b="b" l="l" r="r" t="t"/>
              <a:pathLst>
                <a:path extrusionOk="0" h="12" w="22">
                  <a:moveTo>
                    <a:pt x="1" y="1"/>
                  </a:moveTo>
                  <a:lnTo>
                    <a:pt x="22" y="1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54"/>
            <p:cNvSpPr/>
            <p:nvPr/>
          </p:nvSpPr>
          <p:spPr>
            <a:xfrm>
              <a:off x="2385350"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54"/>
            <p:cNvSpPr/>
            <p:nvPr/>
          </p:nvSpPr>
          <p:spPr>
            <a:xfrm>
              <a:off x="2379784" y="1731744"/>
              <a:ext cx="543" cy="299"/>
            </a:xfrm>
            <a:custGeom>
              <a:rect b="b" l="l" r="r" t="t"/>
              <a:pathLst>
                <a:path extrusionOk="0" h="22" w="40">
                  <a:moveTo>
                    <a:pt x="39"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54"/>
            <p:cNvSpPr/>
            <p:nvPr/>
          </p:nvSpPr>
          <p:spPr>
            <a:xfrm>
              <a:off x="2385826" y="173579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54"/>
            <p:cNvSpPr/>
            <p:nvPr/>
          </p:nvSpPr>
          <p:spPr>
            <a:xfrm>
              <a:off x="2385676" y="173522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54"/>
            <p:cNvSpPr/>
            <p:nvPr/>
          </p:nvSpPr>
          <p:spPr>
            <a:xfrm>
              <a:off x="2381264" y="1715682"/>
              <a:ext cx="434" cy="774"/>
            </a:xfrm>
            <a:custGeom>
              <a:rect b="b" l="l" r="r" t="t"/>
              <a:pathLst>
                <a:path extrusionOk="0" h="57" w="32">
                  <a:moveTo>
                    <a:pt x="0" y="0"/>
                  </a:moveTo>
                  <a:cubicBezTo>
                    <a:pt x="7" y="18"/>
                    <a:pt x="21" y="39"/>
                    <a:pt x="32" y="56"/>
                  </a:cubicBezTo>
                  <a:lnTo>
                    <a:pt x="14" y="25"/>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54"/>
            <p:cNvSpPr/>
            <p:nvPr/>
          </p:nvSpPr>
          <p:spPr>
            <a:xfrm>
              <a:off x="2379404" y="1731324"/>
              <a:ext cx="14" cy="54"/>
            </a:xfrm>
            <a:custGeom>
              <a:rect b="b" l="l" r="r" t="t"/>
              <a:pathLst>
                <a:path extrusionOk="0" h="4" w="1">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54"/>
            <p:cNvSpPr/>
            <p:nvPr/>
          </p:nvSpPr>
          <p:spPr>
            <a:xfrm>
              <a:off x="2385826" y="1735981"/>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54"/>
            <p:cNvSpPr/>
            <p:nvPr/>
          </p:nvSpPr>
          <p:spPr>
            <a:xfrm>
              <a:off x="2497528" y="1743000"/>
              <a:ext cx="87140" cy="73726"/>
            </a:xfrm>
            <a:custGeom>
              <a:rect b="b" l="l" r="r" t="t"/>
              <a:pathLst>
                <a:path extrusionOk="0" h="5430" w="6418">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54"/>
            <p:cNvSpPr/>
            <p:nvPr/>
          </p:nvSpPr>
          <p:spPr>
            <a:xfrm>
              <a:off x="2595449" y="1751378"/>
              <a:ext cx="0" cy="14"/>
            </a:xfrm>
            <a:custGeom>
              <a:rect b="b" l="l" r="r" t="t"/>
              <a:pathLst>
                <a:path extrusionOk="0" h="1" w="0">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54"/>
            <p:cNvSpPr/>
            <p:nvPr/>
          </p:nvSpPr>
          <p:spPr>
            <a:xfrm>
              <a:off x="2589692" y="1751432"/>
              <a:ext cx="11134" cy="4046"/>
            </a:xfrm>
            <a:custGeom>
              <a:rect b="b" l="l" r="r" t="t"/>
              <a:pathLst>
                <a:path extrusionOk="0" h="298" w="82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54"/>
            <p:cNvSpPr/>
            <p:nvPr/>
          </p:nvSpPr>
          <p:spPr>
            <a:xfrm>
              <a:off x="2541736" y="1751432"/>
              <a:ext cx="434" cy="109"/>
            </a:xfrm>
            <a:custGeom>
              <a:rect b="b" l="l" r="r" t="t"/>
              <a:pathLst>
                <a:path extrusionOk="0" h="8" w="32">
                  <a:moveTo>
                    <a:pt x="32" y="0"/>
                  </a:moveTo>
                  <a:cubicBezTo>
                    <a:pt x="21" y="0"/>
                    <a:pt x="11" y="4"/>
                    <a:pt x="0" y="4"/>
                  </a:cubicBezTo>
                  <a:lnTo>
                    <a:pt x="0" y="7"/>
                  </a:ln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54"/>
            <p:cNvSpPr/>
            <p:nvPr/>
          </p:nvSpPr>
          <p:spPr>
            <a:xfrm>
              <a:off x="2550955" y="1754039"/>
              <a:ext cx="394" cy="258"/>
            </a:xfrm>
            <a:custGeom>
              <a:rect b="b" l="l" r="r" t="t"/>
              <a:pathLst>
                <a:path extrusionOk="0" h="19" w="29">
                  <a:moveTo>
                    <a:pt x="0" y="1"/>
                  </a:moveTo>
                  <a:lnTo>
                    <a:pt x="28" y="18"/>
                  </a:lnTo>
                  <a:lnTo>
                    <a:pt x="2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54"/>
            <p:cNvSpPr/>
            <p:nvPr/>
          </p:nvSpPr>
          <p:spPr>
            <a:xfrm>
              <a:off x="2549950" y="1753523"/>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54"/>
            <p:cNvSpPr/>
            <p:nvPr/>
          </p:nvSpPr>
          <p:spPr>
            <a:xfrm>
              <a:off x="2550236" y="175361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54"/>
            <p:cNvSpPr/>
            <p:nvPr/>
          </p:nvSpPr>
          <p:spPr>
            <a:xfrm>
              <a:off x="2549244" y="1753278"/>
              <a:ext cx="244" cy="14"/>
            </a:xfrm>
            <a:custGeom>
              <a:rect b="b" l="l" r="r" t="t"/>
              <a:pathLst>
                <a:path extrusionOk="0" h="1" w="18">
                  <a:moveTo>
                    <a:pt x="18" y="1"/>
                  </a:moveTo>
                  <a:cubicBezTo>
                    <a:pt x="11" y="1"/>
                    <a:pt x="7" y="1"/>
                    <a:pt x="0" y="1"/>
                  </a:cubicBezTo>
                  <a:cubicBezTo>
                    <a:pt x="7" y="1"/>
                    <a:pt x="11" y="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54"/>
            <p:cNvSpPr/>
            <p:nvPr/>
          </p:nvSpPr>
          <p:spPr>
            <a:xfrm>
              <a:off x="2550480" y="1753754"/>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54"/>
            <p:cNvSpPr/>
            <p:nvPr/>
          </p:nvSpPr>
          <p:spPr>
            <a:xfrm>
              <a:off x="2550711" y="1753903"/>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54"/>
            <p:cNvSpPr/>
            <p:nvPr/>
          </p:nvSpPr>
          <p:spPr>
            <a:xfrm>
              <a:off x="2549625" y="1753373"/>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54"/>
            <p:cNvSpPr/>
            <p:nvPr/>
          </p:nvSpPr>
          <p:spPr>
            <a:xfrm>
              <a:off x="2551756" y="1754568"/>
              <a:ext cx="1439" cy="910"/>
            </a:xfrm>
            <a:custGeom>
              <a:rect b="b" l="l" r="r" t="t"/>
              <a:pathLst>
                <a:path extrusionOk="0" h="67" w="106">
                  <a:moveTo>
                    <a:pt x="1" y="0"/>
                  </a:moveTo>
                  <a:lnTo>
                    <a:pt x="106" y="67"/>
                  </a:lnTo>
                  <a:lnTo>
                    <a:pt x="106" y="60"/>
                  </a:lnTo>
                  <a:lnTo>
                    <a:pt x="88" y="53"/>
                  </a:lnTo>
                  <a:cubicBezTo>
                    <a:pt x="57" y="35"/>
                    <a:pt x="29"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54"/>
            <p:cNvSpPr/>
            <p:nvPr/>
          </p:nvSpPr>
          <p:spPr>
            <a:xfrm>
              <a:off x="2542917" y="1751147"/>
              <a:ext cx="543" cy="149"/>
            </a:xfrm>
            <a:custGeom>
              <a:rect b="b" l="l" r="r" t="t"/>
              <a:pathLst>
                <a:path extrusionOk="0" h="11" w="4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54"/>
            <p:cNvSpPr/>
            <p:nvPr/>
          </p:nvSpPr>
          <p:spPr>
            <a:xfrm>
              <a:off x="2508784" y="176877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54"/>
            <p:cNvSpPr/>
            <p:nvPr/>
          </p:nvSpPr>
          <p:spPr>
            <a:xfrm>
              <a:off x="2511499" y="1770440"/>
              <a:ext cx="489" cy="14"/>
            </a:xfrm>
            <a:custGeom>
              <a:rect b="b" l="l" r="r" t="t"/>
              <a:pathLst>
                <a:path extrusionOk="0" h="1" w="36">
                  <a:moveTo>
                    <a:pt x="15" y="0"/>
                  </a:moveTo>
                  <a:lnTo>
                    <a:pt x="36"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54"/>
            <p:cNvSpPr/>
            <p:nvPr/>
          </p:nvSpPr>
          <p:spPr>
            <a:xfrm>
              <a:off x="2509734" y="1769965"/>
              <a:ext cx="1018" cy="394"/>
            </a:xfrm>
            <a:custGeom>
              <a:rect b="b" l="l" r="r" t="t"/>
              <a:pathLst>
                <a:path extrusionOk="0" h="29" w="75">
                  <a:moveTo>
                    <a:pt x="74" y="28"/>
                  </a:moveTo>
                  <a:cubicBezTo>
                    <a:pt x="50" y="21"/>
                    <a:pt x="25" y="11"/>
                    <a:pt x="1" y="0"/>
                  </a:cubicBezTo>
                  <a:cubicBezTo>
                    <a:pt x="25" y="11"/>
                    <a:pt x="50" y="21"/>
                    <a:pt x="7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54"/>
            <p:cNvSpPr/>
            <p:nvPr/>
          </p:nvSpPr>
          <p:spPr>
            <a:xfrm>
              <a:off x="2510888" y="1770345"/>
              <a:ext cx="475" cy="54"/>
            </a:xfrm>
            <a:custGeom>
              <a:rect b="b" l="l" r="r" t="t"/>
              <a:pathLst>
                <a:path extrusionOk="0" h="4" w="35">
                  <a:moveTo>
                    <a:pt x="35" y="4"/>
                  </a:moveTo>
                  <a:cubicBezTo>
                    <a:pt x="21" y="4"/>
                    <a:pt x="11" y="4"/>
                    <a:pt x="0" y="0"/>
                  </a:cubicBezTo>
                  <a:cubicBezTo>
                    <a:pt x="11" y="4"/>
                    <a:pt x="21" y="4"/>
                    <a:pt x="35"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54"/>
            <p:cNvSpPr/>
            <p:nvPr/>
          </p:nvSpPr>
          <p:spPr>
            <a:xfrm>
              <a:off x="2509354" y="1769680"/>
              <a:ext cx="299" cy="204"/>
            </a:xfrm>
            <a:custGeom>
              <a:rect b="b" l="l" r="r" t="t"/>
              <a:pathLst>
                <a:path extrusionOk="0" h="15" w="22">
                  <a:moveTo>
                    <a:pt x="22" y="14"/>
                  </a:moveTo>
                  <a:cubicBezTo>
                    <a:pt x="15" y="11"/>
                    <a:pt x="8" y="4"/>
                    <a:pt x="1" y="0"/>
                  </a:cubicBezTo>
                  <a:cubicBezTo>
                    <a:pt x="8" y="4"/>
                    <a:pt x="15" y="11"/>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54"/>
            <p:cNvSpPr/>
            <p:nvPr/>
          </p:nvSpPr>
          <p:spPr>
            <a:xfrm>
              <a:off x="2509069" y="1769300"/>
              <a:ext cx="204" cy="244"/>
            </a:xfrm>
            <a:custGeom>
              <a:rect b="b" l="l" r="r" t="t"/>
              <a:pathLst>
                <a:path extrusionOk="0" h="18" w="15">
                  <a:moveTo>
                    <a:pt x="15" y="18"/>
                  </a:moveTo>
                  <a:cubicBezTo>
                    <a:pt x="8" y="11"/>
                    <a:pt x="4" y="7"/>
                    <a:pt x="1" y="0"/>
                  </a:cubicBezTo>
                  <a:cubicBezTo>
                    <a:pt x="4" y="7"/>
                    <a:pt x="8"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54"/>
            <p:cNvSpPr/>
            <p:nvPr/>
          </p:nvSpPr>
          <p:spPr>
            <a:xfrm>
              <a:off x="2534975" y="1750997"/>
              <a:ext cx="489" cy="543"/>
            </a:xfrm>
            <a:custGeom>
              <a:rect b="b" l="l" r="r" t="t"/>
              <a:pathLst>
                <a:path extrusionOk="0" h="40" w="36">
                  <a:moveTo>
                    <a:pt x="36" y="1"/>
                  </a:moveTo>
                  <a:cubicBezTo>
                    <a:pt x="25" y="11"/>
                    <a:pt x="11" y="25"/>
                    <a:pt x="1" y="39"/>
                  </a:cubicBezTo>
                  <a:cubicBezTo>
                    <a:pt x="11" y="25"/>
                    <a:pt x="25" y="11"/>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54"/>
            <p:cNvSpPr/>
            <p:nvPr/>
          </p:nvSpPr>
          <p:spPr>
            <a:xfrm>
              <a:off x="2536780" y="1750047"/>
              <a:ext cx="109" cy="14"/>
            </a:xfrm>
            <a:custGeom>
              <a:rect b="b" l="l" r="r" t="t"/>
              <a:pathLst>
                <a:path extrusionOk="0" h="1" w="8">
                  <a:moveTo>
                    <a:pt x="1" y="0"/>
                  </a:moveTo>
                  <a:lnTo>
                    <a:pt x="1" y="0"/>
                  </a:lnTo>
                  <a:lnTo>
                    <a:pt x="8"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54"/>
            <p:cNvSpPr/>
            <p:nvPr/>
          </p:nvSpPr>
          <p:spPr>
            <a:xfrm>
              <a:off x="2512219" y="1770291"/>
              <a:ext cx="679" cy="109"/>
            </a:xfrm>
            <a:custGeom>
              <a:rect b="b" l="l" r="r" t="t"/>
              <a:pathLst>
                <a:path extrusionOk="0" h="8" w="50">
                  <a:moveTo>
                    <a:pt x="49" y="1"/>
                  </a:moveTo>
                  <a:cubicBezTo>
                    <a:pt x="32" y="4"/>
                    <a:pt x="14" y="8"/>
                    <a:pt x="0" y="8"/>
                  </a:cubicBezTo>
                  <a:cubicBezTo>
                    <a:pt x="14" y="8"/>
                    <a:pt x="32" y="4"/>
                    <a:pt x="4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54"/>
            <p:cNvSpPr/>
            <p:nvPr/>
          </p:nvSpPr>
          <p:spPr>
            <a:xfrm>
              <a:off x="2503230" y="1767779"/>
              <a:ext cx="679" cy="204"/>
            </a:xfrm>
            <a:custGeom>
              <a:rect b="b" l="l" r="r" t="t"/>
              <a:pathLst>
                <a:path extrusionOk="0" h="15" w="50">
                  <a:moveTo>
                    <a:pt x="49" y="0"/>
                  </a:moveTo>
                  <a:cubicBezTo>
                    <a:pt x="35" y="0"/>
                    <a:pt x="25" y="4"/>
                    <a:pt x="14" y="7"/>
                  </a:cubicBezTo>
                  <a:lnTo>
                    <a:pt x="0" y="14"/>
                  </a:lnTo>
                  <a:cubicBezTo>
                    <a:pt x="14" y="7"/>
                    <a:pt x="32" y="0"/>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54"/>
            <p:cNvSpPr/>
            <p:nvPr/>
          </p:nvSpPr>
          <p:spPr>
            <a:xfrm>
              <a:off x="2542917" y="1751187"/>
              <a:ext cx="489" cy="109"/>
            </a:xfrm>
            <a:custGeom>
              <a:rect b="b" l="l" r="r" t="t"/>
              <a:pathLst>
                <a:path extrusionOk="0" h="8" w="36">
                  <a:moveTo>
                    <a:pt x="36" y="1"/>
                  </a:moveTo>
                  <a:lnTo>
                    <a:pt x="36" y="1"/>
                  </a:lnTo>
                  <a:cubicBezTo>
                    <a:pt x="22" y="4"/>
                    <a:pt x="11" y="4"/>
                    <a:pt x="1" y="8"/>
                  </a:cubicBezTo>
                  <a:cubicBezTo>
                    <a:pt x="11" y="8"/>
                    <a:pt x="22" y="4"/>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54"/>
            <p:cNvSpPr/>
            <p:nvPr/>
          </p:nvSpPr>
          <p:spPr>
            <a:xfrm>
              <a:off x="2502035" y="1769436"/>
              <a:ext cx="68" cy="394"/>
            </a:xfrm>
            <a:custGeom>
              <a:rect b="b" l="l" r="r" t="t"/>
              <a:pathLst>
                <a:path extrusionOk="0" h="29" w="5">
                  <a:moveTo>
                    <a:pt x="1" y="29"/>
                  </a:moveTo>
                  <a:cubicBezTo>
                    <a:pt x="1" y="18"/>
                    <a:pt x="4" y="11"/>
                    <a:pt x="4" y="1"/>
                  </a:cubicBezTo>
                  <a:cubicBezTo>
                    <a:pt x="4" y="11"/>
                    <a:pt x="1" y="18"/>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54"/>
            <p:cNvSpPr/>
            <p:nvPr/>
          </p:nvSpPr>
          <p:spPr>
            <a:xfrm>
              <a:off x="2499143" y="1813793"/>
              <a:ext cx="14" cy="204"/>
            </a:xfrm>
            <a:custGeom>
              <a:rect b="b" l="l" r="r" t="t"/>
              <a:pathLst>
                <a:path extrusionOk="0" h="15" w="1">
                  <a:moveTo>
                    <a:pt x="0" y="14"/>
                  </a:moveTo>
                  <a:cubicBezTo>
                    <a:pt x="0" y="7"/>
                    <a:pt x="0" y="4"/>
                    <a:pt x="0" y="0"/>
                  </a:cubicBez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54"/>
            <p:cNvSpPr/>
            <p:nvPr/>
          </p:nvSpPr>
          <p:spPr>
            <a:xfrm>
              <a:off x="2500230" y="1774663"/>
              <a:ext cx="448" cy="489"/>
            </a:xfrm>
            <a:custGeom>
              <a:rect b="b" l="l" r="r" t="t"/>
              <a:pathLst>
                <a:path extrusionOk="0" h="36" w="33">
                  <a:moveTo>
                    <a:pt x="32" y="1"/>
                  </a:moveTo>
                  <a:cubicBezTo>
                    <a:pt x="22" y="15"/>
                    <a:pt x="11" y="25"/>
                    <a:pt x="1" y="36"/>
                  </a:cubicBezTo>
                  <a:cubicBezTo>
                    <a:pt x="15" y="25"/>
                    <a:pt x="22" y="15"/>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54"/>
            <p:cNvSpPr/>
            <p:nvPr/>
          </p:nvSpPr>
          <p:spPr>
            <a:xfrm>
              <a:off x="2502131" y="1767969"/>
              <a:ext cx="1113" cy="1385"/>
            </a:xfrm>
            <a:custGeom>
              <a:rect b="b" l="l" r="r" t="t"/>
              <a:pathLst>
                <a:path extrusionOk="0" h="102" w="82">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54"/>
            <p:cNvSpPr/>
            <p:nvPr/>
          </p:nvSpPr>
          <p:spPr>
            <a:xfrm>
              <a:off x="2500664" y="1769911"/>
              <a:ext cx="1480" cy="4725"/>
            </a:xfrm>
            <a:custGeom>
              <a:rect b="b" l="l" r="r" t="t"/>
              <a:pathLst>
                <a:path extrusionOk="0" h="348" w="109">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54"/>
            <p:cNvSpPr/>
            <p:nvPr/>
          </p:nvSpPr>
          <p:spPr>
            <a:xfrm>
              <a:off x="2503081" y="1767874"/>
              <a:ext cx="353" cy="204"/>
            </a:xfrm>
            <a:custGeom>
              <a:rect b="b" l="l" r="r" t="t"/>
              <a:pathLst>
                <a:path extrusionOk="0" h="15" w="26">
                  <a:moveTo>
                    <a:pt x="25" y="0"/>
                  </a:moveTo>
                  <a:cubicBezTo>
                    <a:pt x="15" y="4"/>
                    <a:pt x="8" y="7"/>
                    <a:pt x="1" y="14"/>
                  </a:cubicBezTo>
                  <a:lnTo>
                    <a:pt x="11" y="7"/>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54"/>
            <p:cNvSpPr/>
            <p:nvPr/>
          </p:nvSpPr>
          <p:spPr>
            <a:xfrm>
              <a:off x="2579848" y="175789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54"/>
            <p:cNvSpPr/>
            <p:nvPr/>
          </p:nvSpPr>
          <p:spPr>
            <a:xfrm>
              <a:off x="2583419" y="1758221"/>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54"/>
            <p:cNvSpPr/>
            <p:nvPr/>
          </p:nvSpPr>
          <p:spPr>
            <a:xfrm>
              <a:off x="2556318" y="1754568"/>
              <a:ext cx="204" cy="244"/>
            </a:xfrm>
            <a:custGeom>
              <a:rect b="b" l="l" r="r" t="t"/>
              <a:pathLst>
                <a:path extrusionOk="0" h="18" w="15">
                  <a:moveTo>
                    <a:pt x="1" y="18"/>
                  </a:moveTo>
                  <a:cubicBezTo>
                    <a:pt x="8" y="11"/>
                    <a:pt x="11" y="4"/>
                    <a:pt x="15" y="0"/>
                  </a:cubicBezTo>
                  <a:cubicBezTo>
                    <a:pt x="11"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54"/>
            <p:cNvSpPr/>
            <p:nvPr/>
          </p:nvSpPr>
          <p:spPr>
            <a:xfrm>
              <a:off x="2582319" y="175846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54"/>
            <p:cNvSpPr/>
            <p:nvPr/>
          </p:nvSpPr>
          <p:spPr>
            <a:xfrm>
              <a:off x="2584030" y="175812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54"/>
            <p:cNvSpPr/>
            <p:nvPr/>
          </p:nvSpPr>
          <p:spPr>
            <a:xfrm>
              <a:off x="2551335" y="1754283"/>
              <a:ext cx="394" cy="244"/>
            </a:xfrm>
            <a:custGeom>
              <a:rect b="b" l="l" r="r" t="t"/>
              <a:pathLst>
                <a:path extrusionOk="0" h="18" w="29">
                  <a:moveTo>
                    <a:pt x="0" y="0"/>
                  </a:moveTo>
                  <a:lnTo>
                    <a:pt x="28" y="18"/>
                  </a:lnTo>
                  <a:lnTo>
                    <a:pt x="18" y="1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54"/>
            <p:cNvSpPr/>
            <p:nvPr/>
          </p:nvSpPr>
          <p:spPr>
            <a:xfrm>
              <a:off x="2582890" y="1758370"/>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54"/>
            <p:cNvSpPr/>
            <p:nvPr/>
          </p:nvSpPr>
          <p:spPr>
            <a:xfrm>
              <a:off x="2581803" y="175850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54"/>
            <p:cNvSpPr/>
            <p:nvPr/>
          </p:nvSpPr>
          <p:spPr>
            <a:xfrm>
              <a:off x="2596494" y="1752423"/>
              <a:ext cx="2811" cy="1344"/>
            </a:xfrm>
            <a:custGeom>
              <a:rect b="b" l="l" r="r" t="t"/>
              <a:pathLst>
                <a:path extrusionOk="0" h="99" w="207">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54"/>
            <p:cNvSpPr/>
            <p:nvPr/>
          </p:nvSpPr>
          <p:spPr>
            <a:xfrm>
              <a:off x="2600147" y="1753618"/>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54"/>
            <p:cNvSpPr/>
            <p:nvPr/>
          </p:nvSpPr>
          <p:spPr>
            <a:xfrm>
              <a:off x="2596250" y="1752097"/>
              <a:ext cx="54" cy="54"/>
            </a:xfrm>
            <a:custGeom>
              <a:rect b="b" l="l" r="r" t="t"/>
              <a:pathLst>
                <a:path extrusionOk="0" h="4" w="4">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54"/>
            <p:cNvSpPr/>
            <p:nvPr/>
          </p:nvSpPr>
          <p:spPr>
            <a:xfrm>
              <a:off x="2599536" y="1753563"/>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54"/>
            <p:cNvSpPr/>
            <p:nvPr/>
          </p:nvSpPr>
          <p:spPr>
            <a:xfrm>
              <a:off x="2595639" y="1751473"/>
              <a:ext cx="190" cy="163"/>
            </a:xfrm>
            <a:custGeom>
              <a:rect b="b" l="l" r="r" t="t"/>
              <a:pathLst>
                <a:path extrusionOk="0" h="12" w="14">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54"/>
            <p:cNvSpPr/>
            <p:nvPr/>
          </p:nvSpPr>
          <p:spPr>
            <a:xfrm>
              <a:off x="2595965" y="1751758"/>
              <a:ext cx="149" cy="109"/>
            </a:xfrm>
            <a:custGeom>
              <a:rect b="b" l="l" r="r" t="t"/>
              <a:pathLst>
                <a:path extrusionOk="0" h="8" w="11">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54"/>
            <p:cNvSpPr/>
            <p:nvPr/>
          </p:nvSpPr>
          <p:spPr>
            <a:xfrm>
              <a:off x="2600812" y="17537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54"/>
            <p:cNvSpPr/>
            <p:nvPr/>
          </p:nvSpPr>
          <p:spPr>
            <a:xfrm>
              <a:off x="2578952" y="1755709"/>
              <a:ext cx="774" cy="2050"/>
            </a:xfrm>
            <a:custGeom>
              <a:rect b="b" l="l" r="r" t="t"/>
              <a:pathLst>
                <a:path extrusionOk="0" h="151" w="57">
                  <a:moveTo>
                    <a:pt x="53" y="144"/>
                  </a:moveTo>
                  <a:lnTo>
                    <a:pt x="56" y="151"/>
                  </a:lnTo>
                  <a:lnTo>
                    <a:pt x="53" y="144"/>
                  </a:lnTo>
                  <a:cubicBezTo>
                    <a:pt x="18" y="105"/>
                    <a:pt x="0" y="53"/>
                    <a:pt x="7" y="0"/>
                  </a:cubicBezTo>
                  <a:cubicBezTo>
                    <a:pt x="0" y="53"/>
                    <a:pt x="18" y="105"/>
                    <a:pt x="53"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54"/>
            <p:cNvSpPr/>
            <p:nvPr/>
          </p:nvSpPr>
          <p:spPr>
            <a:xfrm>
              <a:off x="2556183" y="1754853"/>
              <a:ext cx="149" cy="204"/>
            </a:xfrm>
            <a:custGeom>
              <a:rect b="b" l="l" r="r" t="t"/>
              <a:pathLst>
                <a:path extrusionOk="0" h="15" w="11">
                  <a:moveTo>
                    <a:pt x="11" y="0"/>
                  </a:moveTo>
                  <a:lnTo>
                    <a:pt x="11" y="0"/>
                  </a:lnTo>
                  <a:cubicBezTo>
                    <a:pt x="7" y="4"/>
                    <a:pt x="4" y="11"/>
                    <a:pt x="0" y="14"/>
                  </a:cubicBezTo>
                  <a:cubicBezTo>
                    <a:pt x="7" y="11"/>
                    <a:pt x="7" y="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54"/>
            <p:cNvSpPr/>
            <p:nvPr/>
          </p:nvSpPr>
          <p:spPr>
            <a:xfrm>
              <a:off x="2556033" y="1755138"/>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54"/>
            <p:cNvSpPr/>
            <p:nvPr/>
          </p:nvSpPr>
          <p:spPr>
            <a:xfrm>
              <a:off x="2589692" y="1751378"/>
              <a:ext cx="5716" cy="4100"/>
            </a:xfrm>
            <a:custGeom>
              <a:rect b="b" l="l" r="r" t="t"/>
              <a:pathLst>
                <a:path extrusionOk="0" h="302" w="421">
                  <a:moveTo>
                    <a:pt x="420" y="1"/>
                  </a:moveTo>
                  <a:cubicBezTo>
                    <a:pt x="350" y="1"/>
                    <a:pt x="140" y="179"/>
                    <a:pt x="0" y="302"/>
                  </a:cubicBezTo>
                  <a:cubicBezTo>
                    <a:pt x="144" y="179"/>
                    <a:pt x="354" y="1"/>
                    <a:pt x="4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54"/>
            <p:cNvSpPr/>
            <p:nvPr/>
          </p:nvSpPr>
          <p:spPr>
            <a:xfrm>
              <a:off x="2552951" y="175527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54"/>
            <p:cNvSpPr/>
            <p:nvPr/>
          </p:nvSpPr>
          <p:spPr>
            <a:xfrm>
              <a:off x="2551566" y="1754419"/>
              <a:ext cx="1398" cy="828"/>
            </a:xfrm>
            <a:custGeom>
              <a:rect b="b" l="l" r="r" t="t"/>
              <a:pathLst>
                <a:path extrusionOk="0" h="61" w="103">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54"/>
            <p:cNvSpPr/>
            <p:nvPr/>
          </p:nvSpPr>
          <p:spPr>
            <a:xfrm>
              <a:off x="2502185" y="1754514"/>
              <a:ext cx="119265" cy="108620"/>
            </a:xfrm>
            <a:custGeom>
              <a:rect b="b" l="l" r="r" t="t"/>
              <a:pathLst>
                <a:path extrusionOk="0" h="8000" w="8784">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54"/>
            <p:cNvSpPr/>
            <p:nvPr/>
          </p:nvSpPr>
          <p:spPr>
            <a:xfrm>
              <a:off x="2562306" y="1858137"/>
              <a:ext cx="4155" cy="353"/>
            </a:xfrm>
            <a:custGeom>
              <a:rect b="b" l="l" r="r" t="t"/>
              <a:pathLst>
                <a:path extrusionOk="0" h="26" w="306">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54"/>
            <p:cNvSpPr/>
            <p:nvPr/>
          </p:nvSpPr>
          <p:spPr>
            <a:xfrm>
              <a:off x="2597961" y="1785077"/>
              <a:ext cx="5431" cy="8187"/>
            </a:xfrm>
            <a:custGeom>
              <a:rect b="b" l="l" r="r" t="t"/>
              <a:pathLst>
                <a:path extrusionOk="0" h="603" w="400">
                  <a:moveTo>
                    <a:pt x="400" y="554"/>
                  </a:moveTo>
                  <a:cubicBezTo>
                    <a:pt x="169" y="603"/>
                    <a:pt x="39" y="158"/>
                    <a:pt x="1" y="1"/>
                  </a:cubicBezTo>
                  <a:cubicBezTo>
                    <a:pt x="39" y="158"/>
                    <a:pt x="169" y="603"/>
                    <a:pt x="400" y="55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54"/>
            <p:cNvSpPr/>
            <p:nvPr/>
          </p:nvSpPr>
          <p:spPr>
            <a:xfrm>
              <a:off x="2605903" y="1793210"/>
              <a:ext cx="720" cy="815"/>
            </a:xfrm>
            <a:custGeom>
              <a:rect b="b" l="l" r="r" t="t"/>
              <a:pathLst>
                <a:path extrusionOk="0" h="60" w="53">
                  <a:moveTo>
                    <a:pt x="53" y="60"/>
                  </a:moveTo>
                  <a:cubicBezTo>
                    <a:pt x="39" y="35"/>
                    <a:pt x="21" y="14"/>
                    <a:pt x="0" y="0"/>
                  </a:cubicBezTo>
                  <a:cubicBezTo>
                    <a:pt x="21" y="14"/>
                    <a:pt x="39" y="35"/>
                    <a:pt x="53"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54"/>
            <p:cNvSpPr/>
            <p:nvPr/>
          </p:nvSpPr>
          <p:spPr>
            <a:xfrm>
              <a:off x="2580663" y="1829951"/>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54"/>
            <p:cNvSpPr/>
            <p:nvPr/>
          </p:nvSpPr>
          <p:spPr>
            <a:xfrm>
              <a:off x="2555273" y="1862360"/>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54"/>
            <p:cNvSpPr/>
            <p:nvPr/>
          </p:nvSpPr>
          <p:spPr>
            <a:xfrm>
              <a:off x="2554798" y="1863080"/>
              <a:ext cx="68" cy="54"/>
            </a:xfrm>
            <a:custGeom>
              <a:rect b="b" l="l" r="r" t="t"/>
              <a:pathLst>
                <a:path extrusionOk="0" h="4" w="5">
                  <a:moveTo>
                    <a:pt x="1" y="4"/>
                  </a:moveTo>
                  <a:lnTo>
                    <a:pt x="4" y="1"/>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54"/>
            <p:cNvSpPr/>
            <p:nvPr/>
          </p:nvSpPr>
          <p:spPr>
            <a:xfrm>
              <a:off x="2580853" y="1829801"/>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54"/>
            <p:cNvSpPr/>
            <p:nvPr/>
          </p:nvSpPr>
          <p:spPr>
            <a:xfrm>
              <a:off x="2620255" y="1767725"/>
              <a:ext cx="530" cy="258"/>
            </a:xfrm>
            <a:custGeom>
              <a:rect b="b" l="l" r="r" t="t"/>
              <a:pathLst>
                <a:path extrusionOk="0" h="19" w="39">
                  <a:moveTo>
                    <a:pt x="0" y="1"/>
                  </a:moveTo>
                  <a:lnTo>
                    <a:pt x="3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54"/>
            <p:cNvSpPr/>
            <p:nvPr/>
          </p:nvSpPr>
          <p:spPr>
            <a:xfrm>
              <a:off x="2619589" y="1767345"/>
              <a:ext cx="434" cy="258"/>
            </a:xfrm>
            <a:custGeom>
              <a:rect b="b" l="l" r="r" t="t"/>
              <a:pathLst>
                <a:path extrusionOk="0" h="19" w="32">
                  <a:moveTo>
                    <a:pt x="0"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54"/>
            <p:cNvSpPr/>
            <p:nvPr/>
          </p:nvSpPr>
          <p:spPr>
            <a:xfrm>
              <a:off x="2612081" y="1759510"/>
              <a:ext cx="4290" cy="6286"/>
            </a:xfrm>
            <a:custGeom>
              <a:rect b="b" l="l" r="r" t="t"/>
              <a:pathLst>
                <a:path extrusionOk="0" h="463" w="316">
                  <a:moveTo>
                    <a:pt x="315" y="462"/>
                  </a:moveTo>
                  <a:lnTo>
                    <a:pt x="315" y="462"/>
                  </a:lnTo>
                  <a:cubicBezTo>
                    <a:pt x="130" y="382"/>
                    <a:pt x="7" y="203"/>
                    <a:pt x="0" y="0"/>
                  </a:cubicBezTo>
                  <a:cubicBezTo>
                    <a:pt x="7" y="203"/>
                    <a:pt x="130" y="382"/>
                    <a:pt x="315" y="4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54"/>
            <p:cNvSpPr/>
            <p:nvPr/>
          </p:nvSpPr>
          <p:spPr>
            <a:xfrm>
              <a:off x="2620920" y="1768064"/>
              <a:ext cx="530" cy="339"/>
            </a:xfrm>
            <a:custGeom>
              <a:rect b="b" l="l" r="r" t="t"/>
              <a:pathLst>
                <a:path extrusionOk="0" h="25" w="39">
                  <a:moveTo>
                    <a:pt x="39"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54"/>
            <p:cNvSpPr/>
            <p:nvPr/>
          </p:nvSpPr>
          <p:spPr>
            <a:xfrm>
              <a:off x="2618870" y="1766964"/>
              <a:ext cx="448" cy="258"/>
            </a:xfrm>
            <a:custGeom>
              <a:rect b="b" l="l" r="r" t="t"/>
              <a:pathLst>
                <a:path extrusionOk="0" h="19" w="33">
                  <a:moveTo>
                    <a:pt x="1"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54"/>
            <p:cNvSpPr/>
            <p:nvPr/>
          </p:nvSpPr>
          <p:spPr>
            <a:xfrm>
              <a:off x="2608660" y="1756754"/>
              <a:ext cx="3476" cy="2770"/>
            </a:xfrm>
            <a:custGeom>
              <a:rect b="b" l="l" r="r" t="t"/>
              <a:pathLst>
                <a:path extrusionOk="0" h="204" w="256">
                  <a:moveTo>
                    <a:pt x="0" y="0"/>
                  </a:moveTo>
                  <a:lnTo>
                    <a:pt x="0" y="0"/>
                  </a:lnTo>
                  <a:cubicBezTo>
                    <a:pt x="95" y="70"/>
                    <a:pt x="228" y="165"/>
                    <a:pt x="256" y="203"/>
                  </a:cubicBezTo>
                  <a:cubicBezTo>
                    <a:pt x="228" y="165"/>
                    <a:pt x="98" y="7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54"/>
            <p:cNvSpPr/>
            <p:nvPr/>
          </p:nvSpPr>
          <p:spPr>
            <a:xfrm>
              <a:off x="2606093" y="1754894"/>
              <a:ext cx="1154" cy="869"/>
            </a:xfrm>
            <a:custGeom>
              <a:rect b="b" l="l" r="r" t="t"/>
              <a:pathLst>
                <a:path extrusionOk="0" h="64" w="85">
                  <a:moveTo>
                    <a:pt x="0" y="1"/>
                  </a:moveTo>
                  <a:cubicBezTo>
                    <a:pt x="28" y="22"/>
                    <a:pt x="56" y="43"/>
                    <a:pt x="84" y="64"/>
                  </a:cubicBezTo>
                  <a:cubicBezTo>
                    <a:pt x="56" y="43"/>
                    <a:pt x="28"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54"/>
            <p:cNvSpPr/>
            <p:nvPr/>
          </p:nvSpPr>
          <p:spPr>
            <a:xfrm>
              <a:off x="2616358" y="1765783"/>
              <a:ext cx="720" cy="339"/>
            </a:xfrm>
            <a:custGeom>
              <a:rect b="b" l="l" r="r" t="t"/>
              <a:pathLst>
                <a:path extrusionOk="0" h="25" w="53">
                  <a:moveTo>
                    <a:pt x="0" y="0"/>
                  </a:moveTo>
                  <a:lnTo>
                    <a:pt x="53"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54"/>
            <p:cNvSpPr/>
            <p:nvPr/>
          </p:nvSpPr>
          <p:spPr>
            <a:xfrm>
              <a:off x="2618164" y="1766639"/>
              <a:ext cx="394" cy="204"/>
            </a:xfrm>
            <a:custGeom>
              <a:rect b="b" l="l" r="r" t="t"/>
              <a:pathLst>
                <a:path extrusionOk="0" h="15" w="29">
                  <a:moveTo>
                    <a:pt x="0" y="0"/>
                  </a:moveTo>
                  <a:lnTo>
                    <a:pt x="2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54"/>
            <p:cNvSpPr/>
            <p:nvPr/>
          </p:nvSpPr>
          <p:spPr>
            <a:xfrm>
              <a:off x="2607465" y="1755940"/>
              <a:ext cx="1208" cy="828"/>
            </a:xfrm>
            <a:custGeom>
              <a:rect b="b" l="l" r="r" t="t"/>
              <a:pathLst>
                <a:path extrusionOk="0" h="61" w="89">
                  <a:moveTo>
                    <a:pt x="1" y="1"/>
                  </a:moveTo>
                  <a:lnTo>
                    <a:pt x="88"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54"/>
            <p:cNvSpPr/>
            <p:nvPr/>
          </p:nvSpPr>
          <p:spPr>
            <a:xfrm>
              <a:off x="2617349" y="1766258"/>
              <a:ext cx="489" cy="204"/>
            </a:xfrm>
            <a:custGeom>
              <a:rect b="b" l="l" r="r" t="t"/>
              <a:pathLst>
                <a:path extrusionOk="0" h="15" w="36">
                  <a:moveTo>
                    <a:pt x="1" y="0"/>
                  </a:moveTo>
                  <a:lnTo>
                    <a:pt x="36"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54"/>
            <p:cNvSpPr/>
            <p:nvPr/>
          </p:nvSpPr>
          <p:spPr>
            <a:xfrm>
              <a:off x="2514350" y="18328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54"/>
            <p:cNvSpPr/>
            <p:nvPr/>
          </p:nvSpPr>
          <p:spPr>
            <a:xfrm>
              <a:off x="2505742" y="1822252"/>
              <a:ext cx="1059" cy="910"/>
            </a:xfrm>
            <a:custGeom>
              <a:rect b="b" l="l" r="r" t="t"/>
              <a:pathLst>
                <a:path extrusionOk="0" h="67" w="78">
                  <a:moveTo>
                    <a:pt x="78" y="67"/>
                  </a:moveTo>
                  <a:cubicBezTo>
                    <a:pt x="50" y="46"/>
                    <a:pt x="22" y="25"/>
                    <a:pt x="1" y="0"/>
                  </a:cubicBezTo>
                  <a:cubicBezTo>
                    <a:pt x="22" y="25"/>
                    <a:pt x="50" y="46"/>
                    <a:pt x="78"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54"/>
            <p:cNvSpPr/>
            <p:nvPr/>
          </p:nvSpPr>
          <p:spPr>
            <a:xfrm>
              <a:off x="2514635" y="1833942"/>
              <a:ext cx="394" cy="149"/>
            </a:xfrm>
            <a:custGeom>
              <a:rect b="b" l="l" r="r" t="t"/>
              <a:pathLst>
                <a:path extrusionOk="0" h="11" w="29">
                  <a:moveTo>
                    <a:pt x="1" y="0"/>
                  </a:moveTo>
                  <a:cubicBezTo>
                    <a:pt x="11" y="4"/>
                    <a:pt x="22" y="7"/>
                    <a:pt x="29" y="11"/>
                  </a:cubicBezTo>
                  <a:cubicBezTo>
                    <a:pt x="22" y="7"/>
                    <a:pt x="1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54"/>
            <p:cNvSpPr/>
            <p:nvPr/>
          </p:nvSpPr>
          <p:spPr>
            <a:xfrm>
              <a:off x="2517772" y="18378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54"/>
            <p:cNvSpPr/>
            <p:nvPr/>
          </p:nvSpPr>
          <p:spPr>
            <a:xfrm>
              <a:off x="2518016" y="1839034"/>
              <a:ext cx="14" cy="394"/>
            </a:xfrm>
            <a:custGeom>
              <a:rect b="b" l="l" r="r" t="t"/>
              <a:pathLst>
                <a:path extrusionOk="0" h="29" w="1">
                  <a:moveTo>
                    <a:pt x="0" y="0"/>
                  </a:moveTo>
                  <a:cubicBezTo>
                    <a:pt x="0" y="11"/>
                    <a:pt x="0" y="18"/>
                    <a:pt x="0" y="28"/>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54"/>
            <p:cNvSpPr/>
            <p:nvPr/>
          </p:nvSpPr>
          <p:spPr>
            <a:xfrm>
              <a:off x="2517962" y="1838654"/>
              <a:ext cx="14" cy="299"/>
            </a:xfrm>
            <a:custGeom>
              <a:rect b="b" l="l" r="r" t="t"/>
              <a:pathLst>
                <a:path extrusionOk="0" h="22" w="1">
                  <a:moveTo>
                    <a:pt x="1" y="21"/>
                  </a:moveTo>
                  <a:lnTo>
                    <a:pt x="1" y="0"/>
                  </a:lnTo>
                  <a:cubicBezTo>
                    <a:pt x="1" y="7"/>
                    <a:pt x="1"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54"/>
            <p:cNvSpPr/>
            <p:nvPr/>
          </p:nvSpPr>
          <p:spPr>
            <a:xfrm>
              <a:off x="2517867" y="1838219"/>
              <a:ext cx="68" cy="258"/>
            </a:xfrm>
            <a:custGeom>
              <a:rect b="b" l="l" r="r" t="t"/>
              <a:pathLst>
                <a:path extrusionOk="0" h="19" w="5">
                  <a:moveTo>
                    <a:pt x="4" y="18"/>
                  </a:moveTo>
                  <a:cubicBezTo>
                    <a:pt x="4" y="11"/>
                    <a:pt x="4" y="8"/>
                    <a:pt x="1" y="1"/>
                  </a:cubicBezTo>
                  <a:cubicBezTo>
                    <a:pt x="4"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54"/>
            <p:cNvSpPr/>
            <p:nvPr/>
          </p:nvSpPr>
          <p:spPr>
            <a:xfrm>
              <a:off x="2514500" y="1833603"/>
              <a:ext cx="54" cy="109"/>
            </a:xfrm>
            <a:custGeom>
              <a:rect b="b" l="l" r="r" t="t"/>
              <a:pathLst>
                <a:path extrusionOk="0" h="8" w="4">
                  <a:moveTo>
                    <a:pt x="0" y="1"/>
                  </a:moveTo>
                  <a:lnTo>
                    <a:pt x="4" y="8"/>
                  </a:lnTo>
                  <a:cubicBezTo>
                    <a:pt x="4" y="4"/>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54"/>
            <p:cNvSpPr/>
            <p:nvPr/>
          </p:nvSpPr>
          <p:spPr>
            <a:xfrm>
              <a:off x="2514500" y="183337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54"/>
            <p:cNvSpPr/>
            <p:nvPr/>
          </p:nvSpPr>
          <p:spPr>
            <a:xfrm>
              <a:off x="2503556" y="181883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54"/>
            <p:cNvSpPr/>
            <p:nvPr/>
          </p:nvSpPr>
          <p:spPr>
            <a:xfrm>
              <a:off x="2514310" y="18324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54"/>
            <p:cNvSpPr/>
            <p:nvPr/>
          </p:nvSpPr>
          <p:spPr>
            <a:xfrm>
              <a:off x="2505606" y="18504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54"/>
            <p:cNvSpPr/>
            <p:nvPr/>
          </p:nvSpPr>
          <p:spPr>
            <a:xfrm>
              <a:off x="2503801" y="1819251"/>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54"/>
            <p:cNvSpPr/>
            <p:nvPr/>
          </p:nvSpPr>
          <p:spPr>
            <a:xfrm>
              <a:off x="2514595" y="1833793"/>
              <a:ext cx="54" cy="109"/>
            </a:xfrm>
            <a:custGeom>
              <a:rect b="b" l="l" r="r" t="t"/>
              <a:pathLst>
                <a:path extrusionOk="0" h="8" w="4">
                  <a:moveTo>
                    <a:pt x="4" y="8"/>
                  </a:moveTo>
                  <a:cubicBezTo>
                    <a:pt x="0" y="4"/>
                    <a:pt x="0" y="4"/>
                    <a:pt x="0" y="1"/>
                  </a:cubicBezTo>
                  <a:cubicBezTo>
                    <a:pt x="0" y="4"/>
                    <a:pt x="0" y="4"/>
                    <a:pt x="4"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54"/>
            <p:cNvSpPr/>
            <p:nvPr/>
          </p:nvSpPr>
          <p:spPr>
            <a:xfrm>
              <a:off x="2514405" y="1833087"/>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54"/>
            <p:cNvSpPr/>
            <p:nvPr/>
          </p:nvSpPr>
          <p:spPr>
            <a:xfrm>
              <a:off x="2514255" y="18321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54"/>
            <p:cNvSpPr/>
            <p:nvPr/>
          </p:nvSpPr>
          <p:spPr>
            <a:xfrm>
              <a:off x="2507412" y="1823623"/>
              <a:ext cx="720" cy="543"/>
            </a:xfrm>
            <a:custGeom>
              <a:rect b="b" l="l" r="r" t="t"/>
              <a:pathLst>
                <a:path extrusionOk="0" h="40" w="53">
                  <a:moveTo>
                    <a:pt x="0" y="1"/>
                  </a:moveTo>
                  <a:cubicBezTo>
                    <a:pt x="14" y="15"/>
                    <a:pt x="32" y="25"/>
                    <a:pt x="53" y="39"/>
                  </a:cubicBezTo>
                  <a:cubicBezTo>
                    <a:pt x="35"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54"/>
            <p:cNvSpPr/>
            <p:nvPr/>
          </p:nvSpPr>
          <p:spPr>
            <a:xfrm>
              <a:off x="2602998" y="1754704"/>
              <a:ext cx="258" cy="204"/>
            </a:xfrm>
            <a:custGeom>
              <a:rect b="b" l="l" r="r" t="t"/>
              <a:pathLst>
                <a:path extrusionOk="0" h="15" w="19">
                  <a:moveTo>
                    <a:pt x="18" y="15"/>
                  </a:moveTo>
                  <a:cubicBezTo>
                    <a:pt x="15" y="8"/>
                    <a:pt x="8" y="4"/>
                    <a:pt x="1" y="1"/>
                  </a:cubicBezTo>
                  <a:cubicBezTo>
                    <a:pt x="8" y="4"/>
                    <a:pt x="15" y="8"/>
                    <a:pt x="18"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54"/>
            <p:cNvSpPr/>
            <p:nvPr/>
          </p:nvSpPr>
          <p:spPr>
            <a:xfrm>
              <a:off x="2605564" y="1754799"/>
              <a:ext cx="394" cy="109"/>
            </a:xfrm>
            <a:custGeom>
              <a:rect b="b" l="l" r="r" t="t"/>
              <a:pathLst>
                <a:path extrusionOk="0" h="8" w="29">
                  <a:moveTo>
                    <a:pt x="1" y="8"/>
                  </a:moveTo>
                  <a:lnTo>
                    <a:pt x="29" y="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54"/>
            <p:cNvSpPr/>
            <p:nvPr/>
          </p:nvSpPr>
          <p:spPr>
            <a:xfrm>
              <a:off x="2554513" y="1799007"/>
              <a:ext cx="3435" cy="774"/>
            </a:xfrm>
            <a:custGeom>
              <a:rect b="b" l="l" r="r" t="t"/>
              <a:pathLst>
                <a:path extrusionOk="0" h="57" w="253">
                  <a:moveTo>
                    <a:pt x="1" y="56"/>
                  </a:moveTo>
                  <a:cubicBezTo>
                    <a:pt x="81" y="21"/>
                    <a:pt x="165" y="0"/>
                    <a:pt x="253" y="0"/>
                  </a:cubicBezTo>
                  <a:cubicBezTo>
                    <a:pt x="165" y="0"/>
                    <a:pt x="81" y="21"/>
                    <a:pt x="1"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54"/>
            <p:cNvSpPr/>
            <p:nvPr/>
          </p:nvSpPr>
          <p:spPr>
            <a:xfrm>
              <a:off x="2599196" y="175637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54"/>
            <p:cNvSpPr/>
            <p:nvPr/>
          </p:nvSpPr>
          <p:spPr>
            <a:xfrm>
              <a:off x="2502796" y="1817215"/>
              <a:ext cx="964" cy="109"/>
            </a:xfrm>
            <a:custGeom>
              <a:rect b="b" l="l" r="r" t="t"/>
              <a:pathLst>
                <a:path extrusionOk="0" h="8" w="71">
                  <a:moveTo>
                    <a:pt x="7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54"/>
            <p:cNvSpPr/>
            <p:nvPr/>
          </p:nvSpPr>
          <p:spPr>
            <a:xfrm>
              <a:off x="2513264"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54"/>
            <p:cNvSpPr/>
            <p:nvPr/>
          </p:nvSpPr>
          <p:spPr>
            <a:xfrm>
              <a:off x="2516020" y="181830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54"/>
            <p:cNvSpPr/>
            <p:nvPr/>
          </p:nvSpPr>
          <p:spPr>
            <a:xfrm>
              <a:off x="2514119"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54"/>
            <p:cNvSpPr/>
            <p:nvPr/>
          </p:nvSpPr>
          <p:spPr>
            <a:xfrm>
              <a:off x="2596725" y="17568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54"/>
            <p:cNvSpPr/>
            <p:nvPr/>
          </p:nvSpPr>
          <p:spPr>
            <a:xfrm>
              <a:off x="2599766" y="175618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54"/>
            <p:cNvSpPr/>
            <p:nvPr/>
          </p:nvSpPr>
          <p:spPr>
            <a:xfrm>
              <a:off x="2502131" y="1817161"/>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54"/>
            <p:cNvSpPr/>
            <p:nvPr/>
          </p:nvSpPr>
          <p:spPr>
            <a:xfrm>
              <a:off x="2595109" y="1756659"/>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54"/>
            <p:cNvSpPr/>
            <p:nvPr/>
          </p:nvSpPr>
          <p:spPr>
            <a:xfrm>
              <a:off x="2602672" y="1754568"/>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54"/>
            <p:cNvSpPr/>
            <p:nvPr/>
          </p:nvSpPr>
          <p:spPr>
            <a:xfrm>
              <a:off x="2595544" y="1756795"/>
              <a:ext cx="190" cy="14"/>
            </a:xfrm>
            <a:custGeom>
              <a:rect b="b" l="l" r="r" t="t"/>
              <a:pathLst>
                <a:path extrusionOk="0" h="1" w="14">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54"/>
            <p:cNvSpPr/>
            <p:nvPr/>
          </p:nvSpPr>
          <p:spPr>
            <a:xfrm>
              <a:off x="2595965" y="1756849"/>
              <a:ext cx="244" cy="14"/>
            </a:xfrm>
            <a:custGeom>
              <a:rect b="b" l="l" r="r" t="t"/>
              <a:pathLst>
                <a:path extrusionOk="0" h="1" w="18">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54"/>
            <p:cNvSpPr/>
            <p:nvPr/>
          </p:nvSpPr>
          <p:spPr>
            <a:xfrm>
              <a:off x="2602047" y="1754948"/>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54"/>
            <p:cNvSpPr/>
            <p:nvPr/>
          </p:nvSpPr>
          <p:spPr>
            <a:xfrm>
              <a:off x="2507127" y="1817690"/>
              <a:ext cx="1005" cy="109"/>
            </a:xfrm>
            <a:custGeom>
              <a:rect b="b" l="l" r="r" t="t"/>
              <a:pathLst>
                <a:path extrusionOk="0" h="8" w="74">
                  <a:moveTo>
                    <a:pt x="7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54"/>
            <p:cNvSpPr/>
            <p:nvPr/>
          </p:nvSpPr>
          <p:spPr>
            <a:xfrm>
              <a:off x="2526665" y="18172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54"/>
            <p:cNvSpPr/>
            <p:nvPr/>
          </p:nvSpPr>
          <p:spPr>
            <a:xfrm>
              <a:off x="2597010" y="1756795"/>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54"/>
            <p:cNvSpPr/>
            <p:nvPr/>
          </p:nvSpPr>
          <p:spPr>
            <a:xfrm>
              <a:off x="2527330" y="18171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54"/>
            <p:cNvSpPr/>
            <p:nvPr/>
          </p:nvSpPr>
          <p:spPr>
            <a:xfrm>
              <a:off x="2598626" y="175656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54"/>
            <p:cNvSpPr/>
            <p:nvPr/>
          </p:nvSpPr>
          <p:spPr>
            <a:xfrm>
              <a:off x="2600337" y="1755940"/>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54"/>
            <p:cNvSpPr/>
            <p:nvPr/>
          </p:nvSpPr>
          <p:spPr>
            <a:xfrm>
              <a:off x="2598056" y="1756659"/>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54"/>
            <p:cNvSpPr/>
            <p:nvPr/>
          </p:nvSpPr>
          <p:spPr>
            <a:xfrm>
              <a:off x="2597485" y="175675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54"/>
            <p:cNvSpPr/>
            <p:nvPr/>
          </p:nvSpPr>
          <p:spPr>
            <a:xfrm>
              <a:off x="2601477" y="1755329"/>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54"/>
            <p:cNvSpPr/>
            <p:nvPr/>
          </p:nvSpPr>
          <p:spPr>
            <a:xfrm>
              <a:off x="2508498" y="1817880"/>
              <a:ext cx="923" cy="109"/>
            </a:xfrm>
            <a:custGeom>
              <a:rect b="b" l="l" r="r" t="t"/>
              <a:pathLst>
                <a:path extrusionOk="0" h="8" w="68">
                  <a:moveTo>
                    <a:pt x="67"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54"/>
            <p:cNvSpPr/>
            <p:nvPr/>
          </p:nvSpPr>
          <p:spPr>
            <a:xfrm>
              <a:off x="2600907" y="1755654"/>
              <a:ext cx="258" cy="163"/>
            </a:xfrm>
            <a:custGeom>
              <a:rect b="b" l="l" r="r" t="t"/>
              <a:pathLst>
                <a:path extrusionOk="0" h="12" w="19">
                  <a:moveTo>
                    <a:pt x="1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54"/>
            <p:cNvSpPr/>
            <p:nvPr/>
          </p:nvSpPr>
          <p:spPr>
            <a:xfrm>
              <a:off x="2504181" y="1817310"/>
              <a:ext cx="1195" cy="149"/>
            </a:xfrm>
            <a:custGeom>
              <a:rect b="b" l="l" r="r" t="t"/>
              <a:pathLst>
                <a:path extrusionOk="0" h="11" w="88">
                  <a:moveTo>
                    <a:pt x="88"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54"/>
            <p:cNvSpPr/>
            <p:nvPr/>
          </p:nvSpPr>
          <p:spPr>
            <a:xfrm>
              <a:off x="2512640" y="181839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54"/>
            <p:cNvSpPr/>
            <p:nvPr/>
          </p:nvSpPr>
          <p:spPr>
            <a:xfrm>
              <a:off x="2505457" y="1817446"/>
              <a:ext cx="1344" cy="204"/>
            </a:xfrm>
            <a:custGeom>
              <a:rect b="b" l="l" r="r" t="t"/>
              <a:pathLst>
                <a:path extrusionOk="0" h="15" w="99">
                  <a:moveTo>
                    <a:pt x="99"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54"/>
            <p:cNvSpPr/>
            <p:nvPr/>
          </p:nvSpPr>
          <p:spPr>
            <a:xfrm>
              <a:off x="2509788" y="1818070"/>
              <a:ext cx="1195" cy="204"/>
            </a:xfrm>
            <a:custGeom>
              <a:rect b="b" l="l" r="r" t="t"/>
              <a:pathLst>
                <a:path extrusionOk="0" h="15" w="88">
                  <a:moveTo>
                    <a:pt x="88"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54"/>
            <p:cNvSpPr/>
            <p:nvPr/>
          </p:nvSpPr>
          <p:spPr>
            <a:xfrm>
              <a:off x="2511404" y="1818355"/>
              <a:ext cx="149" cy="14"/>
            </a:xfrm>
            <a:custGeom>
              <a:rect b="b" l="l" r="r" t="t"/>
              <a:pathLst>
                <a:path extrusionOk="0" h="1" w="11">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54"/>
            <p:cNvSpPr/>
            <p:nvPr/>
          </p:nvSpPr>
          <p:spPr>
            <a:xfrm>
              <a:off x="251202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54"/>
            <p:cNvSpPr/>
            <p:nvPr/>
          </p:nvSpPr>
          <p:spPr>
            <a:xfrm>
              <a:off x="2991016" y="2067204"/>
              <a:ext cx="18968" cy="6409"/>
            </a:xfrm>
            <a:custGeom>
              <a:rect b="b" l="l" r="r" t="t"/>
              <a:pathLst>
                <a:path extrusionOk="0" h="472" w="1397">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54"/>
            <p:cNvSpPr/>
            <p:nvPr/>
          </p:nvSpPr>
          <p:spPr>
            <a:xfrm>
              <a:off x="3012726" y="2048969"/>
              <a:ext cx="73699" cy="62008"/>
            </a:xfrm>
            <a:custGeom>
              <a:rect b="b" l="l" r="r" t="t"/>
              <a:pathLst>
                <a:path extrusionOk="0" h="4567" w="5428">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54"/>
            <p:cNvSpPr/>
            <p:nvPr/>
          </p:nvSpPr>
          <p:spPr>
            <a:xfrm>
              <a:off x="2746593" y="2003634"/>
              <a:ext cx="83583" cy="84330"/>
            </a:xfrm>
            <a:custGeom>
              <a:rect b="b" l="l" r="r" t="t"/>
              <a:pathLst>
                <a:path extrusionOk="0" h="6211" w="6156">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54"/>
            <p:cNvSpPr/>
            <p:nvPr/>
          </p:nvSpPr>
          <p:spPr>
            <a:xfrm>
              <a:off x="2846320" y="2013450"/>
              <a:ext cx="74445" cy="60949"/>
            </a:xfrm>
            <a:custGeom>
              <a:rect b="b" l="l" r="r" t="t"/>
              <a:pathLst>
                <a:path extrusionOk="0" h="4489" w="5483">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54"/>
            <p:cNvSpPr/>
            <p:nvPr/>
          </p:nvSpPr>
          <p:spPr>
            <a:xfrm>
              <a:off x="2823415" y="2090109"/>
              <a:ext cx="73061" cy="19457"/>
            </a:xfrm>
            <a:custGeom>
              <a:rect b="b" l="l" r="r" t="t"/>
              <a:pathLst>
                <a:path extrusionOk="0" h="1433" w="5381">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54"/>
            <p:cNvSpPr/>
            <p:nvPr/>
          </p:nvSpPr>
          <p:spPr>
            <a:xfrm>
              <a:off x="2838907" y="2066647"/>
              <a:ext cx="2675" cy="2281"/>
            </a:xfrm>
            <a:custGeom>
              <a:rect b="b" l="l" r="r" t="t"/>
              <a:pathLst>
                <a:path extrusionOk="0" h="168" w="197">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54"/>
            <p:cNvSpPr/>
            <p:nvPr/>
          </p:nvSpPr>
          <p:spPr>
            <a:xfrm>
              <a:off x="2928980" y="2107991"/>
              <a:ext cx="29246" cy="3842"/>
            </a:xfrm>
            <a:custGeom>
              <a:rect b="b" l="l" r="r" t="t"/>
              <a:pathLst>
                <a:path extrusionOk="0" h="283" w="2154">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54"/>
            <p:cNvSpPr/>
            <p:nvPr/>
          </p:nvSpPr>
          <p:spPr>
            <a:xfrm>
              <a:off x="2771508" y="2053260"/>
              <a:ext cx="2240" cy="3666"/>
            </a:xfrm>
            <a:custGeom>
              <a:rect b="b" l="l" r="r" t="t"/>
              <a:pathLst>
                <a:path extrusionOk="0" h="270" w="165">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54"/>
            <p:cNvSpPr/>
            <p:nvPr/>
          </p:nvSpPr>
          <p:spPr>
            <a:xfrm>
              <a:off x="2920182" y="2034251"/>
              <a:ext cx="46788" cy="53482"/>
            </a:xfrm>
            <a:custGeom>
              <a:rect b="b" l="l" r="r" t="t"/>
              <a:pathLst>
                <a:path extrusionOk="0" h="3939" w="3446">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54"/>
            <p:cNvSpPr/>
            <p:nvPr/>
          </p:nvSpPr>
          <p:spPr>
            <a:xfrm>
              <a:off x="2975850" y="2069105"/>
              <a:ext cx="7658" cy="4046"/>
            </a:xfrm>
            <a:custGeom>
              <a:rect b="b" l="l" r="r" t="t"/>
              <a:pathLst>
                <a:path extrusionOk="0" h="298" w="564">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54"/>
            <p:cNvSpPr/>
            <p:nvPr/>
          </p:nvSpPr>
          <p:spPr>
            <a:xfrm>
              <a:off x="2759899" y="2034536"/>
              <a:ext cx="923" cy="204"/>
            </a:xfrm>
            <a:custGeom>
              <a:rect b="b" l="l" r="r" t="t"/>
              <a:pathLst>
                <a:path extrusionOk="0" h="15" w="68">
                  <a:moveTo>
                    <a:pt x="67" y="14"/>
                  </a:moveTo>
                  <a:lnTo>
                    <a:pt x="1" y="0"/>
                  </a:lnTo>
                  <a:lnTo>
                    <a:pt x="1" y="0"/>
                  </a:lnTo>
                  <a:lnTo>
                    <a:pt x="6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54"/>
            <p:cNvSpPr/>
            <p:nvPr/>
          </p:nvSpPr>
          <p:spPr>
            <a:xfrm>
              <a:off x="2760660" y="2035011"/>
              <a:ext cx="3870" cy="5227"/>
            </a:xfrm>
            <a:custGeom>
              <a:rect b="b" l="l" r="r" t="t"/>
              <a:pathLst>
                <a:path extrusionOk="0" h="385" w="285">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54"/>
            <p:cNvSpPr/>
            <p:nvPr/>
          </p:nvSpPr>
          <p:spPr>
            <a:xfrm>
              <a:off x="2956787" y="2113666"/>
              <a:ext cx="11093" cy="8595"/>
            </a:xfrm>
            <a:custGeom>
              <a:rect b="b" l="l" r="r" t="t"/>
              <a:pathLst>
                <a:path extrusionOk="0" h="633" w="817">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54"/>
            <p:cNvSpPr/>
            <p:nvPr/>
          </p:nvSpPr>
          <p:spPr>
            <a:xfrm>
              <a:off x="2901173" y="2106945"/>
              <a:ext cx="20312" cy="6490"/>
            </a:xfrm>
            <a:custGeom>
              <a:rect b="b" l="l" r="r" t="t"/>
              <a:pathLst>
                <a:path extrusionOk="0" h="478" w="1496">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54"/>
            <p:cNvSpPr/>
            <p:nvPr/>
          </p:nvSpPr>
          <p:spPr>
            <a:xfrm>
              <a:off x="2923413" y="2117536"/>
              <a:ext cx="11527" cy="4711"/>
            </a:xfrm>
            <a:custGeom>
              <a:rect b="b" l="l" r="r" t="t"/>
              <a:pathLst>
                <a:path extrusionOk="0" h="347" w="849">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54"/>
            <p:cNvSpPr/>
            <p:nvPr/>
          </p:nvSpPr>
          <p:spPr>
            <a:xfrm>
              <a:off x="2984729" y="2031441"/>
              <a:ext cx="10713" cy="16320"/>
            </a:xfrm>
            <a:custGeom>
              <a:rect b="b" l="l" r="r" t="t"/>
              <a:pathLst>
                <a:path extrusionOk="0" h="1202" w="789">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54"/>
            <p:cNvSpPr/>
            <p:nvPr/>
          </p:nvSpPr>
          <p:spPr>
            <a:xfrm>
              <a:off x="2859015" y="203900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54"/>
            <p:cNvSpPr/>
            <p:nvPr/>
          </p:nvSpPr>
          <p:spPr>
            <a:xfrm>
              <a:off x="2860481" y="203909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54"/>
            <p:cNvSpPr/>
            <p:nvPr/>
          </p:nvSpPr>
          <p:spPr>
            <a:xfrm>
              <a:off x="2860156" y="203919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54"/>
            <p:cNvSpPr/>
            <p:nvPr/>
          </p:nvSpPr>
          <p:spPr>
            <a:xfrm>
              <a:off x="2858160" y="20385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54"/>
            <p:cNvSpPr/>
            <p:nvPr/>
          </p:nvSpPr>
          <p:spPr>
            <a:xfrm>
              <a:off x="2858581" y="203875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54"/>
            <p:cNvSpPr/>
            <p:nvPr/>
          </p:nvSpPr>
          <p:spPr>
            <a:xfrm>
              <a:off x="2860821" y="203894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54"/>
            <p:cNvSpPr/>
            <p:nvPr/>
          </p:nvSpPr>
          <p:spPr>
            <a:xfrm>
              <a:off x="2852457" y="203377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54"/>
            <p:cNvSpPr/>
            <p:nvPr/>
          </p:nvSpPr>
          <p:spPr>
            <a:xfrm>
              <a:off x="2852267" y="2033301"/>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54"/>
            <p:cNvSpPr/>
            <p:nvPr/>
          </p:nvSpPr>
          <p:spPr>
            <a:xfrm>
              <a:off x="2852647" y="203415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54"/>
            <p:cNvSpPr/>
            <p:nvPr/>
          </p:nvSpPr>
          <p:spPr>
            <a:xfrm>
              <a:off x="2852118" y="2032826"/>
              <a:ext cx="109" cy="244"/>
            </a:xfrm>
            <a:custGeom>
              <a:rect b="b" l="l" r="r" t="t"/>
              <a:pathLst>
                <a:path extrusionOk="0" h="18" w="8">
                  <a:moveTo>
                    <a:pt x="1" y="0"/>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54"/>
            <p:cNvSpPr/>
            <p:nvPr/>
          </p:nvSpPr>
          <p:spPr>
            <a:xfrm>
              <a:off x="2851602" y="2031060"/>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54"/>
            <p:cNvSpPr/>
            <p:nvPr/>
          </p:nvSpPr>
          <p:spPr>
            <a:xfrm>
              <a:off x="2851928" y="2032296"/>
              <a:ext cx="109" cy="244"/>
            </a:xfrm>
            <a:custGeom>
              <a:rect b="b" l="l" r="r" t="t"/>
              <a:pathLst>
                <a:path extrusionOk="0" h="18"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54"/>
            <p:cNvSpPr/>
            <p:nvPr/>
          </p:nvSpPr>
          <p:spPr>
            <a:xfrm>
              <a:off x="2857725" y="203818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54"/>
            <p:cNvSpPr/>
            <p:nvPr/>
          </p:nvSpPr>
          <p:spPr>
            <a:xfrm>
              <a:off x="2851792" y="2031671"/>
              <a:ext cx="109" cy="299"/>
            </a:xfrm>
            <a:custGeom>
              <a:rect b="b" l="l" r="r" t="t"/>
              <a:pathLst>
                <a:path extrusionOk="0" h="22" w="8">
                  <a:moveTo>
                    <a:pt x="0" y="1"/>
                  </a:moveTo>
                  <a:lnTo>
                    <a:pt x="7"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54"/>
            <p:cNvSpPr/>
            <p:nvPr/>
          </p:nvSpPr>
          <p:spPr>
            <a:xfrm>
              <a:off x="2852837" y="2034482"/>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54"/>
            <p:cNvSpPr/>
            <p:nvPr/>
          </p:nvSpPr>
          <p:spPr>
            <a:xfrm>
              <a:off x="2856870" y="2037523"/>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54"/>
            <p:cNvSpPr/>
            <p:nvPr/>
          </p:nvSpPr>
          <p:spPr>
            <a:xfrm>
              <a:off x="2852973" y="2034821"/>
              <a:ext cx="109" cy="149"/>
            </a:xfrm>
            <a:custGeom>
              <a:rect b="b" l="l" r="r" t="t"/>
              <a:pathLst>
                <a:path extrusionOk="0" h="11" w="8">
                  <a:moveTo>
                    <a:pt x="1" y="0"/>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54"/>
            <p:cNvSpPr/>
            <p:nvPr/>
          </p:nvSpPr>
          <p:spPr>
            <a:xfrm>
              <a:off x="2854019" y="2035772"/>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54"/>
            <p:cNvSpPr/>
            <p:nvPr/>
          </p:nvSpPr>
          <p:spPr>
            <a:xfrm>
              <a:off x="2857304" y="203790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54"/>
            <p:cNvSpPr/>
            <p:nvPr/>
          </p:nvSpPr>
          <p:spPr>
            <a:xfrm>
              <a:off x="2854263" y="2035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54"/>
            <p:cNvSpPr/>
            <p:nvPr/>
          </p:nvSpPr>
          <p:spPr>
            <a:xfrm>
              <a:off x="2853163" y="2035107"/>
              <a:ext cx="109" cy="109"/>
            </a:xfrm>
            <a:custGeom>
              <a:rect b="b" l="l" r="r" t="t"/>
              <a:pathLst>
                <a:path extrusionOk="0" h="8" w="8">
                  <a:moveTo>
                    <a:pt x="1" y="0"/>
                  </a:move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54"/>
            <p:cNvSpPr/>
            <p:nvPr/>
          </p:nvSpPr>
          <p:spPr>
            <a:xfrm>
              <a:off x="2853598" y="2035487"/>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54"/>
            <p:cNvSpPr/>
            <p:nvPr/>
          </p:nvSpPr>
          <p:spPr>
            <a:xfrm>
              <a:off x="2853788" y="2035622"/>
              <a:ext cx="109" cy="109"/>
            </a:xfrm>
            <a:custGeom>
              <a:rect b="b" l="l" r="r" t="t"/>
              <a:pathLst>
                <a:path extrusionOk="0" h="8" w="8">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54"/>
            <p:cNvSpPr/>
            <p:nvPr/>
          </p:nvSpPr>
          <p:spPr>
            <a:xfrm>
              <a:off x="2859490" y="2039139"/>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54"/>
            <p:cNvSpPr/>
            <p:nvPr/>
          </p:nvSpPr>
          <p:spPr>
            <a:xfrm>
              <a:off x="2889049" y="2032921"/>
              <a:ext cx="3204" cy="2105"/>
            </a:xfrm>
            <a:custGeom>
              <a:rect b="b" l="l" r="r" t="t"/>
              <a:pathLst>
                <a:path extrusionOk="0" h="155" w="236">
                  <a:moveTo>
                    <a:pt x="235" y="0"/>
                  </a:moveTo>
                  <a:cubicBezTo>
                    <a:pt x="204" y="112"/>
                    <a:pt x="102" y="130"/>
                    <a:pt x="1" y="154"/>
                  </a:cubicBezTo>
                  <a:cubicBezTo>
                    <a:pt x="106" y="133"/>
                    <a:pt x="204" y="112"/>
                    <a:pt x="2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54"/>
            <p:cNvSpPr/>
            <p:nvPr/>
          </p:nvSpPr>
          <p:spPr>
            <a:xfrm>
              <a:off x="2861242" y="2038243"/>
              <a:ext cx="4440" cy="530"/>
            </a:xfrm>
            <a:custGeom>
              <a:rect b="b" l="l" r="r" t="t"/>
              <a:pathLst>
                <a:path extrusionOk="0" h="39" w="327">
                  <a:moveTo>
                    <a:pt x="326" y="7"/>
                  </a:moveTo>
                  <a:cubicBezTo>
                    <a:pt x="197" y="4"/>
                    <a:pt x="53" y="0"/>
                    <a:pt x="1" y="39"/>
                  </a:cubicBezTo>
                  <a:cubicBezTo>
                    <a:pt x="53" y="0"/>
                    <a:pt x="197" y="4"/>
                    <a:pt x="326"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54"/>
            <p:cNvSpPr/>
            <p:nvPr/>
          </p:nvSpPr>
          <p:spPr>
            <a:xfrm>
              <a:off x="2910922" y="2013858"/>
              <a:ext cx="54" cy="14"/>
            </a:xfrm>
            <a:custGeom>
              <a:rect b="b" l="l" r="r" t="t"/>
              <a:pathLst>
                <a:path extrusionOk="0" h="1" w="4">
                  <a:moveTo>
                    <a:pt x="4" y="0"/>
                  </a:moveTo>
                  <a:lnTo>
                    <a:pt x="0"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54"/>
            <p:cNvSpPr/>
            <p:nvPr/>
          </p:nvSpPr>
          <p:spPr>
            <a:xfrm>
              <a:off x="2853353" y="2035297"/>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54"/>
            <p:cNvSpPr/>
            <p:nvPr/>
          </p:nvSpPr>
          <p:spPr>
            <a:xfrm>
              <a:off x="2860006" y="203919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54"/>
            <p:cNvSpPr/>
            <p:nvPr/>
          </p:nvSpPr>
          <p:spPr>
            <a:xfrm>
              <a:off x="2899598" y="2013287"/>
              <a:ext cx="8486" cy="1765"/>
            </a:xfrm>
            <a:custGeom>
              <a:rect b="b" l="l" r="r" t="t"/>
              <a:pathLst>
                <a:path extrusionOk="0" h="130" w="625">
                  <a:moveTo>
                    <a:pt x="624" y="11"/>
                  </a:moveTo>
                  <a:cubicBezTo>
                    <a:pt x="424" y="7"/>
                    <a:pt x="120" y="0"/>
                    <a:pt x="1" y="130"/>
                  </a:cubicBezTo>
                  <a:cubicBezTo>
                    <a:pt x="120" y="0"/>
                    <a:pt x="424" y="7"/>
                    <a:pt x="62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54"/>
            <p:cNvSpPr/>
            <p:nvPr/>
          </p:nvSpPr>
          <p:spPr>
            <a:xfrm>
              <a:off x="2909971" y="2013518"/>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54"/>
            <p:cNvSpPr/>
            <p:nvPr/>
          </p:nvSpPr>
          <p:spPr>
            <a:xfrm>
              <a:off x="2909632" y="201347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54"/>
            <p:cNvSpPr/>
            <p:nvPr/>
          </p:nvSpPr>
          <p:spPr>
            <a:xfrm>
              <a:off x="2910392" y="2013668"/>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54"/>
            <p:cNvSpPr/>
            <p:nvPr/>
          </p:nvSpPr>
          <p:spPr>
            <a:xfrm>
              <a:off x="2962544" y="2114711"/>
              <a:ext cx="394" cy="204"/>
            </a:xfrm>
            <a:custGeom>
              <a:rect b="b" l="l" r="r" t="t"/>
              <a:pathLst>
                <a:path extrusionOk="0" h="15" w="29">
                  <a:moveTo>
                    <a:pt x="28" y="1"/>
                  </a:moveTo>
                  <a:lnTo>
                    <a:pt x="0" y="8"/>
                  </a:lnTo>
                  <a:lnTo>
                    <a:pt x="4" y="8"/>
                  </a:lnTo>
                  <a:lnTo>
                    <a:pt x="11" y="11"/>
                  </a:lnTo>
                  <a:lnTo>
                    <a:pt x="14" y="11"/>
                  </a:lnTo>
                  <a:lnTo>
                    <a:pt x="21" y="15"/>
                  </a:lnTo>
                  <a:cubicBezTo>
                    <a:pt x="21" y="11"/>
                    <a:pt x="25" y="4"/>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54"/>
            <p:cNvSpPr/>
            <p:nvPr/>
          </p:nvSpPr>
          <p:spPr>
            <a:xfrm>
              <a:off x="2968192" y="2108113"/>
              <a:ext cx="14895" cy="5757"/>
            </a:xfrm>
            <a:custGeom>
              <a:rect b="b" l="l" r="r" t="t"/>
              <a:pathLst>
                <a:path extrusionOk="0" h="424" w="1097">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54"/>
            <p:cNvSpPr/>
            <p:nvPr/>
          </p:nvSpPr>
          <p:spPr>
            <a:xfrm>
              <a:off x="2962679" y="211486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54"/>
            <p:cNvSpPr/>
            <p:nvPr/>
          </p:nvSpPr>
          <p:spPr>
            <a:xfrm>
              <a:off x="2968246" y="2112675"/>
              <a:ext cx="530" cy="530"/>
            </a:xfrm>
            <a:custGeom>
              <a:rect b="b" l="l" r="r" t="t"/>
              <a:pathLst>
                <a:path extrusionOk="0" h="39" w="39">
                  <a:moveTo>
                    <a:pt x="0" y="0"/>
                  </a:moveTo>
                  <a:cubicBezTo>
                    <a:pt x="11" y="11"/>
                    <a:pt x="25" y="25"/>
                    <a:pt x="39" y="39"/>
                  </a:cubicBezTo>
                  <a:cubicBezTo>
                    <a:pt x="25" y="25"/>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54"/>
            <p:cNvSpPr/>
            <p:nvPr/>
          </p:nvSpPr>
          <p:spPr>
            <a:xfrm>
              <a:off x="2962544" y="2114806"/>
              <a:ext cx="0" cy="14"/>
            </a:xfrm>
            <a:custGeom>
              <a:rect b="b" l="l" r="r" t="t"/>
              <a:pathLst>
                <a:path extrusionOk="0" h="1" w="0">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54"/>
            <p:cNvSpPr/>
            <p:nvPr/>
          </p:nvSpPr>
          <p:spPr>
            <a:xfrm>
              <a:off x="2962924" y="211471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54"/>
            <p:cNvSpPr/>
            <p:nvPr/>
          </p:nvSpPr>
          <p:spPr>
            <a:xfrm>
              <a:off x="2968816" y="2113286"/>
              <a:ext cx="530" cy="584"/>
            </a:xfrm>
            <a:custGeom>
              <a:rect b="b" l="l" r="r" t="t"/>
              <a:pathLst>
                <a:path extrusionOk="0" h="43" w="39">
                  <a:moveTo>
                    <a:pt x="39" y="43"/>
                  </a:moveTo>
                  <a:cubicBezTo>
                    <a:pt x="25" y="29"/>
                    <a:pt x="14" y="15"/>
                    <a:pt x="0" y="1"/>
                  </a:cubicBezTo>
                  <a:cubicBezTo>
                    <a:pt x="14" y="15"/>
                    <a:pt x="25" y="29"/>
                    <a:pt x="39"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54"/>
            <p:cNvSpPr/>
            <p:nvPr/>
          </p:nvSpPr>
          <p:spPr>
            <a:xfrm>
              <a:off x="2109605" y="1718303"/>
              <a:ext cx="11147" cy="17827"/>
            </a:xfrm>
            <a:custGeom>
              <a:rect b="b" l="l" r="r" t="t"/>
              <a:pathLst>
                <a:path extrusionOk="0" h="1313" w="821">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54"/>
            <p:cNvSpPr/>
            <p:nvPr/>
          </p:nvSpPr>
          <p:spPr>
            <a:xfrm>
              <a:off x="2142544" y="1743706"/>
              <a:ext cx="19171" cy="11066"/>
            </a:xfrm>
            <a:custGeom>
              <a:rect b="b" l="l" r="r" t="t"/>
              <a:pathLst>
                <a:path extrusionOk="0" h="815" w="1412">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54"/>
            <p:cNvSpPr/>
            <p:nvPr/>
          </p:nvSpPr>
          <p:spPr>
            <a:xfrm>
              <a:off x="2099300" y="1663436"/>
              <a:ext cx="82904" cy="79917"/>
            </a:xfrm>
            <a:custGeom>
              <a:rect b="b" l="l" r="r" t="t"/>
              <a:pathLst>
                <a:path extrusionOk="0" h="5886" w="6106">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54"/>
            <p:cNvSpPr/>
            <p:nvPr/>
          </p:nvSpPr>
          <p:spPr>
            <a:xfrm>
              <a:off x="2139082" y="1663966"/>
              <a:ext cx="1344" cy="2485"/>
            </a:xfrm>
            <a:custGeom>
              <a:rect b="b" l="l" r="r" t="t"/>
              <a:pathLst>
                <a:path extrusionOk="0" h="183" w="99">
                  <a:moveTo>
                    <a:pt x="98" y="183"/>
                  </a:moveTo>
                  <a:lnTo>
                    <a:pt x="98" y="183"/>
                  </a:lnTo>
                  <a:cubicBezTo>
                    <a:pt x="42" y="148"/>
                    <a:pt x="21" y="70"/>
                    <a:pt x="0" y="0"/>
                  </a:cubicBezTo>
                  <a:cubicBezTo>
                    <a:pt x="21" y="70"/>
                    <a:pt x="42" y="148"/>
                    <a:pt x="98" y="18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54"/>
            <p:cNvSpPr/>
            <p:nvPr/>
          </p:nvSpPr>
          <p:spPr>
            <a:xfrm>
              <a:off x="2128057" y="1665391"/>
              <a:ext cx="299" cy="204"/>
            </a:xfrm>
            <a:custGeom>
              <a:rect b="b" l="l" r="r" t="t"/>
              <a:pathLst>
                <a:path extrusionOk="0" h="15" w="22">
                  <a:moveTo>
                    <a:pt x="21" y="14"/>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54"/>
            <p:cNvSpPr/>
            <p:nvPr/>
          </p:nvSpPr>
          <p:spPr>
            <a:xfrm>
              <a:off x="2142734" y="1667061"/>
              <a:ext cx="923" cy="149"/>
            </a:xfrm>
            <a:custGeom>
              <a:rect b="b" l="l" r="r" t="t"/>
              <a:pathLst>
                <a:path extrusionOk="0" h="11" w="68">
                  <a:moveTo>
                    <a:pt x="67"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54"/>
            <p:cNvSpPr/>
            <p:nvPr/>
          </p:nvSpPr>
          <p:spPr>
            <a:xfrm>
              <a:off x="2105477" y="1674515"/>
              <a:ext cx="299" cy="14"/>
            </a:xfrm>
            <a:custGeom>
              <a:rect b="b" l="l" r="r" t="t"/>
              <a:pathLst>
                <a:path extrusionOk="0" h="1" w="22">
                  <a:moveTo>
                    <a:pt x="2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54"/>
            <p:cNvSpPr/>
            <p:nvPr/>
          </p:nvSpPr>
          <p:spPr>
            <a:xfrm>
              <a:off x="2105097" y="1674570"/>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54"/>
            <p:cNvSpPr/>
            <p:nvPr/>
          </p:nvSpPr>
          <p:spPr>
            <a:xfrm>
              <a:off x="2101866" y="1674610"/>
              <a:ext cx="2770" cy="204"/>
            </a:xfrm>
            <a:custGeom>
              <a:rect b="b" l="l" r="r" t="t"/>
              <a:pathLst>
                <a:path extrusionOk="0" h="15" w="204">
                  <a:moveTo>
                    <a:pt x="203"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54"/>
            <p:cNvSpPr/>
            <p:nvPr/>
          </p:nvSpPr>
          <p:spPr>
            <a:xfrm>
              <a:off x="2104622" y="1674570"/>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54"/>
            <p:cNvSpPr/>
            <p:nvPr/>
          </p:nvSpPr>
          <p:spPr>
            <a:xfrm>
              <a:off x="2101526" y="16748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54"/>
            <p:cNvSpPr/>
            <p:nvPr/>
          </p:nvSpPr>
          <p:spPr>
            <a:xfrm>
              <a:off x="2127296" y="1665391"/>
              <a:ext cx="774" cy="720"/>
            </a:xfrm>
            <a:custGeom>
              <a:rect b="b" l="l" r="r" t="t"/>
              <a:pathLst>
                <a:path extrusionOk="0" h="53" w="57">
                  <a:moveTo>
                    <a:pt x="0" y="53"/>
                  </a:moveTo>
                  <a:lnTo>
                    <a:pt x="56" y="0"/>
                  </a:lnTo>
                  <a:lnTo>
                    <a:pt x="5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54"/>
            <p:cNvSpPr/>
            <p:nvPr/>
          </p:nvSpPr>
          <p:spPr>
            <a:xfrm>
              <a:off x="2106903" y="16744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54"/>
            <p:cNvSpPr/>
            <p:nvPr/>
          </p:nvSpPr>
          <p:spPr>
            <a:xfrm>
              <a:off x="2106659"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54"/>
            <p:cNvSpPr/>
            <p:nvPr/>
          </p:nvSpPr>
          <p:spPr>
            <a:xfrm>
              <a:off x="2105858" y="1674515"/>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54"/>
            <p:cNvSpPr/>
            <p:nvPr/>
          </p:nvSpPr>
          <p:spPr>
            <a:xfrm>
              <a:off x="2107134"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54"/>
            <p:cNvSpPr/>
            <p:nvPr/>
          </p:nvSpPr>
          <p:spPr>
            <a:xfrm>
              <a:off x="2106183" y="1674475"/>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54"/>
            <p:cNvSpPr/>
            <p:nvPr/>
          </p:nvSpPr>
          <p:spPr>
            <a:xfrm>
              <a:off x="2102762" y="1677652"/>
              <a:ext cx="68" cy="448"/>
            </a:xfrm>
            <a:custGeom>
              <a:rect b="b" l="l" r="r" t="t"/>
              <a:pathLst>
                <a:path extrusionOk="0" h="33" w="5">
                  <a:moveTo>
                    <a:pt x="4" y="32"/>
                  </a:moveTo>
                  <a:cubicBezTo>
                    <a:pt x="4" y="22"/>
                    <a:pt x="4" y="11"/>
                    <a:pt x="1" y="1"/>
                  </a:cubicBezTo>
                  <a:cubicBezTo>
                    <a:pt x="4" y="11"/>
                    <a:pt x="4" y="22"/>
                    <a:pt x="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54"/>
            <p:cNvSpPr/>
            <p:nvPr/>
          </p:nvSpPr>
          <p:spPr>
            <a:xfrm>
              <a:off x="2101771" y="1676416"/>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54"/>
            <p:cNvSpPr/>
            <p:nvPr/>
          </p:nvSpPr>
          <p:spPr>
            <a:xfrm>
              <a:off x="2102572" y="1688826"/>
              <a:ext cx="3584" cy="434"/>
            </a:xfrm>
            <a:custGeom>
              <a:rect b="b" l="l" r="r" t="t"/>
              <a:pathLst>
                <a:path extrusionOk="0" h="32" w="264">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54"/>
            <p:cNvSpPr/>
            <p:nvPr/>
          </p:nvSpPr>
          <p:spPr>
            <a:xfrm>
              <a:off x="2106374" y="1691813"/>
              <a:ext cx="163" cy="353"/>
            </a:xfrm>
            <a:custGeom>
              <a:rect b="b" l="l" r="r" t="t"/>
              <a:pathLst>
                <a:path extrusionOk="0" h="26" w="12">
                  <a:moveTo>
                    <a:pt x="1" y="25"/>
                  </a:moveTo>
                  <a:lnTo>
                    <a:pt x="1" y="25"/>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54"/>
            <p:cNvSpPr/>
            <p:nvPr/>
          </p:nvSpPr>
          <p:spPr>
            <a:xfrm>
              <a:off x="2101676" y="167628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54"/>
            <p:cNvSpPr/>
            <p:nvPr/>
          </p:nvSpPr>
          <p:spPr>
            <a:xfrm>
              <a:off x="2101907" y="1676606"/>
              <a:ext cx="543" cy="394"/>
            </a:xfrm>
            <a:custGeom>
              <a:rect b="b" l="l" r="r" t="t"/>
              <a:pathLst>
                <a:path extrusionOk="0" h="29" w="4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54"/>
            <p:cNvSpPr/>
            <p:nvPr/>
          </p:nvSpPr>
          <p:spPr>
            <a:xfrm>
              <a:off x="2143359" y="1670619"/>
              <a:ext cx="54" cy="448"/>
            </a:xfrm>
            <a:custGeom>
              <a:rect b="b" l="l" r="r" t="t"/>
              <a:pathLst>
                <a:path extrusionOk="0" h="33" w="4">
                  <a:moveTo>
                    <a:pt x="4" y="1"/>
                  </a:moveTo>
                  <a:cubicBezTo>
                    <a:pt x="4" y="11"/>
                    <a:pt x="0" y="22"/>
                    <a:pt x="4" y="32"/>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54"/>
            <p:cNvSpPr/>
            <p:nvPr/>
          </p:nvSpPr>
          <p:spPr>
            <a:xfrm>
              <a:off x="2143304" y="1674760"/>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54"/>
            <p:cNvSpPr/>
            <p:nvPr/>
          </p:nvSpPr>
          <p:spPr>
            <a:xfrm>
              <a:off x="2143454" y="1669383"/>
              <a:ext cx="14" cy="489"/>
            </a:xfrm>
            <a:custGeom>
              <a:rect b="b" l="l" r="r" t="t"/>
              <a:pathLst>
                <a:path extrusionOk="0" h="36" w="1">
                  <a:moveTo>
                    <a:pt x="0" y="1"/>
                  </a:moveTo>
                  <a:cubicBezTo>
                    <a:pt x="0" y="15"/>
                    <a:pt x="0" y="25"/>
                    <a:pt x="0" y="36"/>
                  </a:cubicBezTo>
                  <a:cubicBezTo>
                    <a:pt x="0" y="25"/>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54"/>
            <p:cNvSpPr/>
            <p:nvPr/>
          </p:nvSpPr>
          <p:spPr>
            <a:xfrm>
              <a:off x="2143304" y="1672044"/>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54"/>
            <p:cNvSpPr/>
            <p:nvPr/>
          </p:nvSpPr>
          <p:spPr>
            <a:xfrm>
              <a:off x="2143304" y="1673524"/>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54"/>
            <p:cNvSpPr/>
            <p:nvPr/>
          </p:nvSpPr>
          <p:spPr>
            <a:xfrm>
              <a:off x="2143494" y="1668297"/>
              <a:ext cx="68" cy="434"/>
            </a:xfrm>
            <a:custGeom>
              <a:rect b="b" l="l" r="r" t="t"/>
              <a:pathLst>
                <a:path extrusionOk="0" h="32" w="5">
                  <a:moveTo>
                    <a:pt x="4" y="0"/>
                  </a:moveTo>
                  <a:cubicBezTo>
                    <a:pt x="4" y="11"/>
                    <a:pt x="4" y="21"/>
                    <a:pt x="1" y="32"/>
                  </a:cubicBezTo>
                  <a:cubicBezTo>
                    <a:pt x="4"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54"/>
            <p:cNvSpPr/>
            <p:nvPr/>
          </p:nvSpPr>
          <p:spPr>
            <a:xfrm>
              <a:off x="2143589" y="1667251"/>
              <a:ext cx="68" cy="394"/>
            </a:xfrm>
            <a:custGeom>
              <a:rect b="b" l="l" r="r" t="t"/>
              <a:pathLst>
                <a:path extrusionOk="0" h="29" w="5">
                  <a:moveTo>
                    <a:pt x="4"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54"/>
            <p:cNvSpPr/>
            <p:nvPr/>
          </p:nvSpPr>
          <p:spPr>
            <a:xfrm>
              <a:off x="2184186" y="1698140"/>
              <a:ext cx="6626" cy="9138"/>
            </a:xfrm>
            <a:custGeom>
              <a:rect b="b" l="l" r="r" t="t"/>
              <a:pathLst>
                <a:path extrusionOk="0" h="673" w="488">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54"/>
            <p:cNvSpPr/>
            <p:nvPr/>
          </p:nvSpPr>
          <p:spPr>
            <a:xfrm>
              <a:off x="2184336" y="17022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54"/>
            <p:cNvSpPr/>
            <p:nvPr/>
          </p:nvSpPr>
          <p:spPr>
            <a:xfrm>
              <a:off x="2184376" y="170266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54"/>
            <p:cNvSpPr/>
            <p:nvPr/>
          </p:nvSpPr>
          <p:spPr>
            <a:xfrm>
              <a:off x="2184376" y="17024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54"/>
            <p:cNvSpPr/>
            <p:nvPr/>
          </p:nvSpPr>
          <p:spPr>
            <a:xfrm>
              <a:off x="2184336" y="1702132"/>
              <a:ext cx="14" cy="68"/>
            </a:xfrm>
            <a:custGeom>
              <a:rect b="b" l="l" r="r" t="t"/>
              <a:pathLst>
                <a:path extrusionOk="0" h="5" w="1">
                  <a:moveTo>
                    <a:pt x="0" y="1"/>
                  </a:moveTo>
                  <a:lnTo>
                    <a:pt x="0" y="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54"/>
            <p:cNvSpPr/>
            <p:nvPr/>
          </p:nvSpPr>
          <p:spPr>
            <a:xfrm>
              <a:off x="2185666" y="1698615"/>
              <a:ext cx="394" cy="679"/>
            </a:xfrm>
            <a:custGeom>
              <a:rect b="b" l="l" r="r" t="t"/>
              <a:pathLst>
                <a:path extrusionOk="0" h="50" w="29">
                  <a:moveTo>
                    <a:pt x="28" y="1"/>
                  </a:moveTo>
                  <a:lnTo>
                    <a:pt x="28" y="1"/>
                  </a:lnTo>
                  <a:cubicBezTo>
                    <a:pt x="18" y="18"/>
                    <a:pt x="7" y="32"/>
                    <a:pt x="0" y="50"/>
                  </a:cubicBezTo>
                  <a:cubicBezTo>
                    <a:pt x="7" y="36"/>
                    <a:pt x="18" y="18"/>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54"/>
            <p:cNvSpPr/>
            <p:nvPr/>
          </p:nvSpPr>
          <p:spPr>
            <a:xfrm>
              <a:off x="2184241" y="1703558"/>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54"/>
            <p:cNvSpPr/>
            <p:nvPr/>
          </p:nvSpPr>
          <p:spPr>
            <a:xfrm>
              <a:off x="2184145" y="170403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54"/>
            <p:cNvSpPr/>
            <p:nvPr/>
          </p:nvSpPr>
          <p:spPr>
            <a:xfrm>
              <a:off x="2185422" y="169952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54"/>
            <p:cNvSpPr/>
            <p:nvPr/>
          </p:nvSpPr>
          <p:spPr>
            <a:xfrm>
              <a:off x="2184336" y="17029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54"/>
            <p:cNvSpPr/>
            <p:nvPr/>
          </p:nvSpPr>
          <p:spPr>
            <a:xfrm>
              <a:off x="2184336" y="170323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54"/>
            <p:cNvSpPr/>
            <p:nvPr/>
          </p:nvSpPr>
          <p:spPr>
            <a:xfrm>
              <a:off x="2188178" y="1703177"/>
              <a:ext cx="2580" cy="4195"/>
            </a:xfrm>
            <a:custGeom>
              <a:rect b="b" l="l" r="r" t="t"/>
              <a:pathLst>
                <a:path extrusionOk="0" h="309" w="190">
                  <a:moveTo>
                    <a:pt x="1" y="309"/>
                  </a:moveTo>
                  <a:cubicBezTo>
                    <a:pt x="36" y="190"/>
                    <a:pt x="102" y="85"/>
                    <a:pt x="190" y="1"/>
                  </a:cubicBezTo>
                  <a:lnTo>
                    <a:pt x="190" y="1"/>
                  </a:lnTo>
                  <a:cubicBezTo>
                    <a:pt x="102" y="85"/>
                    <a:pt x="36" y="190"/>
                    <a:pt x="1" y="3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54"/>
            <p:cNvSpPr/>
            <p:nvPr/>
          </p:nvSpPr>
          <p:spPr>
            <a:xfrm>
              <a:off x="2186372" y="1671338"/>
              <a:ext cx="27820" cy="35044"/>
            </a:xfrm>
            <a:custGeom>
              <a:rect b="b" l="l" r="r" t="t"/>
              <a:pathLst>
                <a:path extrusionOk="0" h="2581" w="2049">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54"/>
            <p:cNvSpPr/>
            <p:nvPr/>
          </p:nvSpPr>
          <p:spPr>
            <a:xfrm>
              <a:off x="2189889" y="1694393"/>
              <a:ext cx="109" cy="149"/>
            </a:xfrm>
            <a:custGeom>
              <a:rect b="b" l="l" r="r" t="t"/>
              <a:pathLst>
                <a:path extrusionOk="0" h="11" w="8">
                  <a:moveTo>
                    <a:pt x="8" y="0"/>
                  </a:moveTo>
                  <a:cubicBezTo>
                    <a:pt x="8" y="4"/>
                    <a:pt x="4" y="7"/>
                    <a:pt x="1" y="11"/>
                  </a:cubicBezTo>
                  <a:lnTo>
                    <a:pt x="4" y="7"/>
                  </a:ln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54"/>
            <p:cNvSpPr/>
            <p:nvPr/>
          </p:nvSpPr>
          <p:spPr>
            <a:xfrm>
              <a:off x="2189373" y="1694773"/>
              <a:ext cx="244" cy="109"/>
            </a:xfrm>
            <a:custGeom>
              <a:rect b="b" l="l" r="r" t="t"/>
              <a:pathLst>
                <a:path extrusionOk="0" h="8" w="18">
                  <a:moveTo>
                    <a:pt x="0" y="7"/>
                  </a:moveTo>
                  <a:cubicBezTo>
                    <a:pt x="7" y="4"/>
                    <a:pt x="11" y="4"/>
                    <a:pt x="18" y="0"/>
                  </a:cubicBezTo>
                  <a:cubicBezTo>
                    <a:pt x="11" y="4"/>
                    <a:pt x="7"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54"/>
            <p:cNvSpPr/>
            <p:nvPr/>
          </p:nvSpPr>
          <p:spPr>
            <a:xfrm>
              <a:off x="2189658" y="1694583"/>
              <a:ext cx="204" cy="149"/>
            </a:xfrm>
            <a:custGeom>
              <a:rect b="b" l="l" r="r" t="t"/>
              <a:pathLst>
                <a:path extrusionOk="0" h="11" w="15">
                  <a:moveTo>
                    <a:pt x="0" y="11"/>
                  </a:moveTo>
                  <a:cubicBezTo>
                    <a:pt x="4" y="7"/>
                    <a:pt x="11" y="4"/>
                    <a:pt x="14" y="0"/>
                  </a:cubicBezTo>
                  <a:cubicBezTo>
                    <a:pt x="11" y="4"/>
                    <a:pt x="4"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54"/>
            <p:cNvSpPr/>
            <p:nvPr/>
          </p:nvSpPr>
          <p:spPr>
            <a:xfrm>
              <a:off x="2190798" y="1683599"/>
              <a:ext cx="54" cy="434"/>
            </a:xfrm>
            <a:custGeom>
              <a:rect b="b" l="l" r="r" t="t"/>
              <a:pathLst>
                <a:path extrusionOk="0" h="32" w="4">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54"/>
            <p:cNvSpPr/>
            <p:nvPr/>
          </p:nvSpPr>
          <p:spPr>
            <a:xfrm>
              <a:off x="2190649" y="16926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54"/>
            <p:cNvSpPr/>
            <p:nvPr/>
          </p:nvSpPr>
          <p:spPr>
            <a:xfrm>
              <a:off x="2190894" y="1684020"/>
              <a:ext cx="204" cy="1969"/>
            </a:xfrm>
            <a:custGeom>
              <a:rect b="b" l="l" r="r" t="t"/>
              <a:pathLst>
                <a:path extrusionOk="0" h="145" w="15">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54"/>
            <p:cNvSpPr/>
            <p:nvPr/>
          </p:nvSpPr>
          <p:spPr>
            <a:xfrm>
              <a:off x="2190554" y="1682404"/>
              <a:ext cx="258" cy="1208"/>
            </a:xfrm>
            <a:custGeom>
              <a:rect b="b" l="l" r="r" t="t"/>
              <a:pathLst>
                <a:path extrusionOk="0" h="89" w="19">
                  <a:moveTo>
                    <a:pt x="1" y="1"/>
                  </a:moveTo>
                  <a:cubicBezTo>
                    <a:pt x="8" y="29"/>
                    <a:pt x="15" y="57"/>
                    <a:pt x="18" y="88"/>
                  </a:cubicBezTo>
                  <a:lnTo>
                    <a:pt x="18" y="88"/>
                  </a:lnTo>
                  <a:cubicBezTo>
                    <a:pt x="15" y="57"/>
                    <a:pt x="8"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54"/>
            <p:cNvSpPr/>
            <p:nvPr/>
          </p:nvSpPr>
          <p:spPr>
            <a:xfrm>
              <a:off x="2186331" y="1673334"/>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54"/>
            <p:cNvSpPr/>
            <p:nvPr/>
          </p:nvSpPr>
          <p:spPr>
            <a:xfrm>
              <a:off x="2187418" y="1676280"/>
              <a:ext cx="204" cy="109"/>
            </a:xfrm>
            <a:custGeom>
              <a:rect b="b" l="l" r="r" t="t"/>
              <a:pathLst>
                <a:path extrusionOk="0" h="8" w="15">
                  <a:moveTo>
                    <a:pt x="15" y="7"/>
                  </a:moveTo>
                  <a:cubicBezTo>
                    <a:pt x="8" y="4"/>
                    <a:pt x="4" y="4"/>
                    <a:pt x="1" y="0"/>
                  </a:cubicBezTo>
                  <a:cubicBezTo>
                    <a:pt x="4" y="4"/>
                    <a:pt x="8" y="4"/>
                    <a:pt x="1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54"/>
            <p:cNvSpPr/>
            <p:nvPr/>
          </p:nvSpPr>
          <p:spPr>
            <a:xfrm>
              <a:off x="2186522" y="1674380"/>
              <a:ext cx="109" cy="394"/>
            </a:xfrm>
            <a:custGeom>
              <a:rect b="b" l="l" r="r" t="t"/>
              <a:pathLst>
                <a:path extrusionOk="0" h="29" w="8">
                  <a:moveTo>
                    <a:pt x="7" y="28"/>
                  </a:moveTo>
                  <a:cubicBezTo>
                    <a:pt x="7" y="18"/>
                    <a:pt x="4" y="11"/>
                    <a:pt x="0" y="0"/>
                  </a:cubicBezTo>
                  <a:cubicBezTo>
                    <a:pt x="4" y="11"/>
                    <a:pt x="7" y="18"/>
                    <a:pt x="7"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54"/>
            <p:cNvSpPr/>
            <p:nvPr/>
          </p:nvSpPr>
          <p:spPr>
            <a:xfrm>
              <a:off x="2187228" y="1676090"/>
              <a:ext cx="163" cy="109"/>
            </a:xfrm>
            <a:custGeom>
              <a:rect b="b" l="l" r="r" t="t"/>
              <a:pathLst>
                <a:path extrusionOk="0" h="8" w="12">
                  <a:moveTo>
                    <a:pt x="11" y="7"/>
                  </a:moveTo>
                  <a:cubicBezTo>
                    <a:pt x="8" y="7"/>
                    <a:pt x="4" y="4"/>
                    <a:pt x="1" y="0"/>
                  </a:cubicBezTo>
                  <a:cubicBezTo>
                    <a:pt x="4" y="4"/>
                    <a:pt x="8" y="7"/>
                    <a:pt x="1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54"/>
            <p:cNvSpPr/>
            <p:nvPr/>
          </p:nvSpPr>
          <p:spPr>
            <a:xfrm>
              <a:off x="2187037" y="1675805"/>
              <a:ext cx="163" cy="204"/>
            </a:xfrm>
            <a:custGeom>
              <a:rect b="b" l="l" r="r" t="t"/>
              <a:pathLst>
                <a:path extrusionOk="0" h="15" w="12">
                  <a:moveTo>
                    <a:pt x="11" y="14"/>
                  </a:moveTo>
                  <a:cubicBezTo>
                    <a:pt x="8" y="11"/>
                    <a:pt x="4" y="4"/>
                    <a:pt x="1" y="0"/>
                  </a:cubicBezTo>
                  <a:cubicBezTo>
                    <a:pt x="4" y="4"/>
                    <a:pt x="8" y="11"/>
                    <a:pt x="1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54"/>
            <p:cNvSpPr/>
            <p:nvPr/>
          </p:nvSpPr>
          <p:spPr>
            <a:xfrm>
              <a:off x="2186372" y="1673714"/>
              <a:ext cx="109" cy="434"/>
            </a:xfrm>
            <a:custGeom>
              <a:rect b="b" l="l" r="r" t="t"/>
              <a:pathLst>
                <a:path extrusionOk="0" h="32" w="8">
                  <a:moveTo>
                    <a:pt x="8" y="32"/>
                  </a:moveTo>
                  <a:cubicBezTo>
                    <a:pt x="8" y="21"/>
                    <a:pt x="4" y="11"/>
                    <a:pt x="1" y="0"/>
                  </a:cubicBezTo>
                  <a:cubicBezTo>
                    <a:pt x="4" y="11"/>
                    <a:pt x="8" y="21"/>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54"/>
            <p:cNvSpPr/>
            <p:nvPr/>
          </p:nvSpPr>
          <p:spPr>
            <a:xfrm>
              <a:off x="2186902" y="1675425"/>
              <a:ext cx="109" cy="244"/>
            </a:xfrm>
            <a:custGeom>
              <a:rect b="b" l="l" r="r" t="t"/>
              <a:pathLst>
                <a:path extrusionOk="0" h="18" w="8">
                  <a:moveTo>
                    <a:pt x="7" y="18"/>
                  </a:moveTo>
                  <a:cubicBezTo>
                    <a:pt x="4" y="14"/>
                    <a:pt x="0" y="7"/>
                    <a:pt x="0" y="0"/>
                  </a:cubicBezTo>
                  <a:cubicBezTo>
                    <a:pt x="0" y="7"/>
                    <a:pt x="4" y="14"/>
                    <a:pt x="7"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54"/>
            <p:cNvSpPr/>
            <p:nvPr/>
          </p:nvSpPr>
          <p:spPr>
            <a:xfrm>
              <a:off x="2186712" y="1674950"/>
              <a:ext cx="109" cy="299"/>
            </a:xfrm>
            <a:custGeom>
              <a:rect b="b" l="l" r="r" t="t"/>
              <a:pathLst>
                <a:path extrusionOk="0" h="22" w="8">
                  <a:moveTo>
                    <a:pt x="0" y="0"/>
                  </a:moveTo>
                  <a:cubicBezTo>
                    <a:pt x="0" y="11"/>
                    <a:pt x="4" y="18"/>
                    <a:pt x="7" y="21"/>
                  </a:cubicBezTo>
                  <a:cubicBezTo>
                    <a:pt x="4" y="18"/>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54"/>
            <p:cNvSpPr/>
            <p:nvPr/>
          </p:nvSpPr>
          <p:spPr>
            <a:xfrm>
              <a:off x="2190989" y="168511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54"/>
            <p:cNvSpPr/>
            <p:nvPr/>
          </p:nvSpPr>
          <p:spPr>
            <a:xfrm>
              <a:off x="2190839" y="1683599"/>
              <a:ext cx="163" cy="1480"/>
            </a:xfrm>
            <a:custGeom>
              <a:rect b="b" l="l" r="r" t="t"/>
              <a:pathLst>
                <a:path extrusionOk="0" h="109" w="12">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54"/>
            <p:cNvSpPr/>
            <p:nvPr/>
          </p:nvSpPr>
          <p:spPr>
            <a:xfrm>
              <a:off x="2193745" y="1702892"/>
              <a:ext cx="679" cy="299"/>
            </a:xfrm>
            <a:custGeom>
              <a:rect b="b" l="l" r="r" t="t"/>
              <a:pathLst>
                <a:path extrusionOk="0" h="22" w="50">
                  <a:moveTo>
                    <a:pt x="49" y="22"/>
                  </a:moveTo>
                  <a:cubicBezTo>
                    <a:pt x="32" y="15"/>
                    <a:pt x="14" y="4"/>
                    <a:pt x="0" y="1"/>
                  </a:cubicBezTo>
                  <a:cubicBezTo>
                    <a:pt x="14" y="4"/>
                    <a:pt x="32" y="15"/>
                    <a:pt x="49"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54"/>
            <p:cNvSpPr/>
            <p:nvPr/>
          </p:nvSpPr>
          <p:spPr>
            <a:xfrm>
              <a:off x="2192740" y="1702512"/>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54"/>
            <p:cNvSpPr/>
            <p:nvPr/>
          </p:nvSpPr>
          <p:spPr>
            <a:xfrm>
              <a:off x="2194546" y="1703272"/>
              <a:ext cx="679" cy="353"/>
            </a:xfrm>
            <a:custGeom>
              <a:rect b="b" l="l" r="r" t="t"/>
              <a:pathLst>
                <a:path extrusionOk="0" h="26" w="50">
                  <a:moveTo>
                    <a:pt x="50"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54"/>
            <p:cNvSpPr/>
            <p:nvPr/>
          </p:nvSpPr>
          <p:spPr>
            <a:xfrm>
              <a:off x="2193270" y="1702661"/>
              <a:ext cx="299" cy="149"/>
            </a:xfrm>
            <a:custGeom>
              <a:rect b="b" l="l" r="r" t="t"/>
              <a:pathLst>
                <a:path extrusionOk="0" h="11" w="22">
                  <a:moveTo>
                    <a:pt x="2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54"/>
            <p:cNvSpPr/>
            <p:nvPr/>
          </p:nvSpPr>
          <p:spPr>
            <a:xfrm>
              <a:off x="2195646" y="1703843"/>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54"/>
            <p:cNvSpPr/>
            <p:nvPr/>
          </p:nvSpPr>
          <p:spPr>
            <a:xfrm>
              <a:off x="2196067" y="1672098"/>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54"/>
            <p:cNvSpPr/>
            <p:nvPr/>
          </p:nvSpPr>
          <p:spPr>
            <a:xfrm>
              <a:off x="2197017" y="1672289"/>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54"/>
            <p:cNvSpPr/>
            <p:nvPr/>
          </p:nvSpPr>
          <p:spPr>
            <a:xfrm>
              <a:off x="2196596" y="167219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54"/>
            <p:cNvSpPr/>
            <p:nvPr/>
          </p:nvSpPr>
          <p:spPr>
            <a:xfrm>
              <a:off x="2186331" y="1671189"/>
              <a:ext cx="6762" cy="2159"/>
            </a:xfrm>
            <a:custGeom>
              <a:rect b="b" l="l" r="r" t="t"/>
              <a:pathLst>
                <a:path extrusionOk="0" h="159" w="498">
                  <a:moveTo>
                    <a:pt x="497" y="1"/>
                  </a:moveTo>
                  <a:cubicBezTo>
                    <a:pt x="424" y="25"/>
                    <a:pt x="189" y="99"/>
                    <a:pt x="0" y="158"/>
                  </a:cubicBezTo>
                  <a:cubicBezTo>
                    <a:pt x="193" y="102"/>
                    <a:pt x="424" y="25"/>
                    <a:pt x="4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54"/>
            <p:cNvSpPr/>
            <p:nvPr/>
          </p:nvSpPr>
          <p:spPr>
            <a:xfrm>
              <a:off x="2196311" y="167213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54"/>
            <p:cNvSpPr/>
            <p:nvPr/>
          </p:nvSpPr>
          <p:spPr>
            <a:xfrm>
              <a:off x="2197397" y="1672614"/>
              <a:ext cx="68" cy="109"/>
            </a:xfrm>
            <a:custGeom>
              <a:rect b="b" l="l" r="r" t="t"/>
              <a:pathLst>
                <a:path extrusionOk="0" h="8" w="5">
                  <a:moveTo>
                    <a:pt x="4"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54"/>
            <p:cNvSpPr/>
            <p:nvPr/>
          </p:nvSpPr>
          <p:spPr>
            <a:xfrm>
              <a:off x="2197546" y="1672900"/>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54"/>
            <p:cNvSpPr/>
            <p:nvPr/>
          </p:nvSpPr>
          <p:spPr>
            <a:xfrm>
              <a:off x="2197302" y="167232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54"/>
            <p:cNvSpPr/>
            <p:nvPr/>
          </p:nvSpPr>
          <p:spPr>
            <a:xfrm>
              <a:off x="2211572" y="1686029"/>
              <a:ext cx="584" cy="2811"/>
            </a:xfrm>
            <a:custGeom>
              <a:rect b="b" l="l" r="r" t="t"/>
              <a:pathLst>
                <a:path extrusionOk="0" h="207" w="43">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54"/>
            <p:cNvSpPr/>
            <p:nvPr/>
          </p:nvSpPr>
          <p:spPr>
            <a:xfrm>
              <a:off x="2198253" y="1673904"/>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54"/>
            <p:cNvSpPr/>
            <p:nvPr/>
          </p:nvSpPr>
          <p:spPr>
            <a:xfrm>
              <a:off x="2198022" y="1673565"/>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54"/>
            <p:cNvSpPr/>
            <p:nvPr/>
          </p:nvSpPr>
          <p:spPr>
            <a:xfrm>
              <a:off x="2197777" y="1673280"/>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54"/>
            <p:cNvSpPr/>
            <p:nvPr/>
          </p:nvSpPr>
          <p:spPr>
            <a:xfrm>
              <a:off x="2211803" y="1688826"/>
              <a:ext cx="258" cy="299"/>
            </a:xfrm>
            <a:custGeom>
              <a:rect b="b" l="l" r="r" t="t"/>
              <a:pathLst>
                <a:path extrusionOk="0" h="22" w="19">
                  <a:moveTo>
                    <a:pt x="18" y="0"/>
                  </a:moveTo>
                  <a:cubicBezTo>
                    <a:pt x="15" y="11"/>
                    <a:pt x="8" y="18"/>
                    <a:pt x="1" y="21"/>
                  </a:cubicBezTo>
                  <a:cubicBezTo>
                    <a:pt x="8" y="18"/>
                    <a:pt x="15" y="14"/>
                    <a:pt x="18" y="7"/>
                  </a:cubicBez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54"/>
            <p:cNvSpPr/>
            <p:nvPr/>
          </p:nvSpPr>
          <p:spPr>
            <a:xfrm>
              <a:off x="2211762" y="1700095"/>
              <a:ext cx="489" cy="679"/>
            </a:xfrm>
            <a:custGeom>
              <a:rect b="b" l="l" r="r" t="t"/>
              <a:pathLst>
                <a:path extrusionOk="0" h="50" w="36">
                  <a:moveTo>
                    <a:pt x="0" y="49"/>
                  </a:moveTo>
                  <a:cubicBezTo>
                    <a:pt x="11" y="32"/>
                    <a:pt x="21" y="14"/>
                    <a:pt x="35" y="0"/>
                  </a:cubicBezTo>
                  <a:cubicBezTo>
                    <a:pt x="21" y="14"/>
                    <a:pt x="11" y="32"/>
                    <a:pt x="0"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54"/>
            <p:cNvSpPr/>
            <p:nvPr/>
          </p:nvSpPr>
          <p:spPr>
            <a:xfrm>
              <a:off x="2211233" y="1700761"/>
              <a:ext cx="543" cy="1819"/>
            </a:xfrm>
            <a:custGeom>
              <a:rect b="b" l="l" r="r" t="t"/>
              <a:pathLst>
                <a:path extrusionOk="0" h="134" w="40">
                  <a:moveTo>
                    <a:pt x="1" y="133"/>
                  </a:moveTo>
                  <a:cubicBezTo>
                    <a:pt x="1" y="84"/>
                    <a:pt x="15" y="39"/>
                    <a:pt x="39" y="0"/>
                  </a:cubicBezTo>
                  <a:cubicBezTo>
                    <a:pt x="15" y="39"/>
                    <a:pt x="1" y="84"/>
                    <a:pt x="1" y="1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54"/>
            <p:cNvSpPr/>
            <p:nvPr/>
          </p:nvSpPr>
          <p:spPr>
            <a:xfrm>
              <a:off x="2211192" y="1702852"/>
              <a:ext cx="109" cy="1344"/>
            </a:xfrm>
            <a:custGeom>
              <a:rect b="b" l="l" r="r" t="t"/>
              <a:pathLst>
                <a:path extrusionOk="0" h="99" w="8">
                  <a:moveTo>
                    <a:pt x="7" y="0"/>
                  </a:moveTo>
                  <a:cubicBezTo>
                    <a:pt x="7" y="32"/>
                    <a:pt x="7" y="63"/>
                    <a:pt x="0" y="98"/>
                  </a:cubicBezTo>
                  <a:lnTo>
                    <a:pt x="0" y="98"/>
                  </a:lnTo>
                  <a:cubicBezTo>
                    <a:pt x="7" y="63"/>
                    <a:pt x="7" y="32"/>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54"/>
            <p:cNvSpPr/>
            <p:nvPr/>
          </p:nvSpPr>
          <p:spPr>
            <a:xfrm>
              <a:off x="2212047" y="1688772"/>
              <a:ext cx="109" cy="163"/>
            </a:xfrm>
            <a:custGeom>
              <a:rect b="b" l="l" r="r" t="t"/>
              <a:pathLst>
                <a:path extrusionOk="0" h="12" w="8">
                  <a:moveTo>
                    <a:pt x="7" y="1"/>
                  </a:moveTo>
                  <a:lnTo>
                    <a:pt x="4" y="4"/>
                  </a:lnTo>
                  <a:lnTo>
                    <a:pt x="0" y="11"/>
                  </a:lnTo>
                  <a:cubicBezTo>
                    <a:pt x="4" y="8"/>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54"/>
            <p:cNvSpPr/>
            <p:nvPr/>
          </p:nvSpPr>
          <p:spPr>
            <a:xfrm>
              <a:off x="2200208" y="1705703"/>
              <a:ext cx="2444" cy="489"/>
            </a:xfrm>
            <a:custGeom>
              <a:rect b="b" l="l" r="r" t="t"/>
              <a:pathLst>
                <a:path extrusionOk="0" h="36" w="180">
                  <a:moveTo>
                    <a:pt x="179" y="0"/>
                  </a:moveTo>
                  <a:lnTo>
                    <a:pt x="0"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54"/>
            <p:cNvSpPr/>
            <p:nvPr/>
          </p:nvSpPr>
          <p:spPr>
            <a:xfrm>
              <a:off x="2207906" y="1704657"/>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54"/>
            <p:cNvSpPr/>
            <p:nvPr/>
          </p:nvSpPr>
          <p:spPr>
            <a:xfrm>
              <a:off x="2208857" y="1704467"/>
              <a:ext cx="543" cy="109"/>
            </a:xfrm>
            <a:custGeom>
              <a:rect b="b" l="l" r="r" t="t"/>
              <a:pathLst>
                <a:path extrusionOk="0" h="8" w="40">
                  <a:moveTo>
                    <a:pt x="39"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54"/>
            <p:cNvSpPr/>
            <p:nvPr/>
          </p:nvSpPr>
          <p:spPr>
            <a:xfrm>
              <a:off x="2206100" y="1704942"/>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54"/>
            <p:cNvSpPr/>
            <p:nvPr/>
          </p:nvSpPr>
          <p:spPr>
            <a:xfrm>
              <a:off x="2209766" y="1704318"/>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54"/>
            <p:cNvSpPr/>
            <p:nvPr/>
          </p:nvSpPr>
          <p:spPr>
            <a:xfrm>
              <a:off x="2203493" y="1705418"/>
              <a:ext cx="625" cy="149"/>
            </a:xfrm>
            <a:custGeom>
              <a:rect b="b" l="l" r="r" t="t"/>
              <a:pathLst>
                <a:path extrusionOk="0" h="11" w="46">
                  <a:moveTo>
                    <a:pt x="46"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54"/>
            <p:cNvSpPr/>
            <p:nvPr/>
          </p:nvSpPr>
          <p:spPr>
            <a:xfrm>
              <a:off x="2210662" y="1704182"/>
              <a:ext cx="489" cy="109"/>
            </a:xfrm>
            <a:custGeom>
              <a:rect b="b" l="l" r="r" t="t"/>
              <a:pathLst>
                <a:path extrusionOk="0" h="8" w="36">
                  <a:moveTo>
                    <a:pt x="36"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54"/>
            <p:cNvSpPr/>
            <p:nvPr/>
          </p:nvSpPr>
          <p:spPr>
            <a:xfrm>
              <a:off x="2205150" y="1705078"/>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54"/>
            <p:cNvSpPr/>
            <p:nvPr/>
          </p:nvSpPr>
          <p:spPr>
            <a:xfrm>
              <a:off x="2202679" y="1705553"/>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54"/>
            <p:cNvSpPr/>
            <p:nvPr/>
          </p:nvSpPr>
          <p:spPr>
            <a:xfrm>
              <a:off x="2204295" y="1705268"/>
              <a:ext cx="679" cy="109"/>
            </a:xfrm>
            <a:custGeom>
              <a:rect b="b" l="l" r="r" t="t"/>
              <a:pathLst>
                <a:path extrusionOk="0" h="8" w="50">
                  <a:moveTo>
                    <a:pt x="50"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54"/>
            <p:cNvSpPr/>
            <p:nvPr/>
          </p:nvSpPr>
          <p:spPr>
            <a:xfrm>
              <a:off x="2207010" y="1704793"/>
              <a:ext cx="584" cy="109"/>
            </a:xfrm>
            <a:custGeom>
              <a:rect b="b" l="l" r="r" t="t"/>
              <a:pathLst>
                <a:path extrusionOk="0" h="8" w="43">
                  <a:moveTo>
                    <a:pt x="4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54"/>
            <p:cNvSpPr/>
            <p:nvPr/>
          </p:nvSpPr>
          <p:spPr>
            <a:xfrm>
              <a:off x="2189604" y="1699050"/>
              <a:ext cx="299" cy="339"/>
            </a:xfrm>
            <a:custGeom>
              <a:rect b="b" l="l" r="r" t="t"/>
              <a:pathLst>
                <a:path extrusionOk="0" h="25" w="22">
                  <a:moveTo>
                    <a:pt x="2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54"/>
            <p:cNvSpPr/>
            <p:nvPr/>
          </p:nvSpPr>
          <p:spPr>
            <a:xfrm>
              <a:off x="2190364" y="1699946"/>
              <a:ext cx="353" cy="394"/>
            </a:xfrm>
            <a:custGeom>
              <a:rect b="b" l="l" r="r" t="t"/>
              <a:pathLst>
                <a:path extrusionOk="0" h="29" w="26">
                  <a:moveTo>
                    <a:pt x="25"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54"/>
            <p:cNvSpPr/>
            <p:nvPr/>
          </p:nvSpPr>
          <p:spPr>
            <a:xfrm>
              <a:off x="2191314" y="1701046"/>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54"/>
            <p:cNvSpPr/>
            <p:nvPr/>
          </p:nvSpPr>
          <p:spPr>
            <a:xfrm>
              <a:off x="2188178" y="1697475"/>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54"/>
            <p:cNvSpPr/>
            <p:nvPr/>
          </p:nvSpPr>
          <p:spPr>
            <a:xfrm>
              <a:off x="2188843" y="1698235"/>
              <a:ext cx="299" cy="353"/>
            </a:xfrm>
            <a:custGeom>
              <a:rect b="b" l="l" r="r" t="t"/>
              <a:pathLst>
                <a:path extrusionOk="0" h="26" w="22">
                  <a:moveTo>
                    <a:pt x="22"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54"/>
            <p:cNvSpPr/>
            <p:nvPr/>
          </p:nvSpPr>
          <p:spPr>
            <a:xfrm>
              <a:off x="2191980" y="1701901"/>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54"/>
            <p:cNvSpPr/>
            <p:nvPr/>
          </p:nvSpPr>
          <p:spPr>
            <a:xfrm>
              <a:off x="2187513" y="1696769"/>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54"/>
          <p:cNvGrpSpPr/>
          <p:nvPr/>
        </p:nvGrpSpPr>
        <p:grpSpPr>
          <a:xfrm>
            <a:off x="3597785" y="3065882"/>
            <a:ext cx="2241344" cy="1330656"/>
            <a:chOff x="3597785" y="3065882"/>
            <a:chExt cx="2241344" cy="1330656"/>
          </a:xfrm>
        </p:grpSpPr>
        <p:grpSp>
          <p:nvGrpSpPr>
            <p:cNvPr id="6368" name="Google Shape;6368;p54"/>
            <p:cNvGrpSpPr/>
            <p:nvPr/>
          </p:nvGrpSpPr>
          <p:grpSpPr>
            <a:xfrm>
              <a:off x="5296908" y="3937355"/>
              <a:ext cx="143198" cy="32380"/>
              <a:chOff x="5296908" y="3937355"/>
              <a:chExt cx="143198" cy="32380"/>
            </a:xfrm>
          </p:grpSpPr>
          <p:sp>
            <p:nvSpPr>
              <p:cNvPr id="6369" name="Google Shape;6369;p54"/>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0" name="Google Shape;6370;p54"/>
              <p:cNvGrpSpPr/>
              <p:nvPr/>
            </p:nvGrpSpPr>
            <p:grpSpPr>
              <a:xfrm>
                <a:off x="5402331" y="3937355"/>
                <a:ext cx="37776" cy="32380"/>
                <a:chOff x="5402331" y="3937355"/>
                <a:chExt cx="37776" cy="32380"/>
              </a:xfrm>
            </p:grpSpPr>
            <p:sp>
              <p:nvSpPr>
                <p:cNvPr id="6371" name="Google Shape;6371;p54"/>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54"/>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54"/>
              <p:cNvGrpSpPr/>
              <p:nvPr/>
            </p:nvGrpSpPr>
            <p:grpSpPr>
              <a:xfrm>
                <a:off x="5296908" y="3937355"/>
                <a:ext cx="37783" cy="32380"/>
                <a:chOff x="5296908" y="3937355"/>
                <a:chExt cx="37783" cy="32380"/>
              </a:xfrm>
            </p:grpSpPr>
            <p:sp>
              <p:nvSpPr>
                <p:cNvPr id="6374" name="Google Shape;6374;p54"/>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54"/>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76" name="Google Shape;6376;p54"/>
            <p:cNvGrpSpPr/>
            <p:nvPr/>
          </p:nvGrpSpPr>
          <p:grpSpPr>
            <a:xfrm>
              <a:off x="4724163" y="3119631"/>
              <a:ext cx="120838" cy="84218"/>
              <a:chOff x="4724163" y="3119631"/>
              <a:chExt cx="120838" cy="84218"/>
            </a:xfrm>
          </p:grpSpPr>
          <p:grpSp>
            <p:nvGrpSpPr>
              <p:cNvPr id="6377" name="Google Shape;6377;p54"/>
              <p:cNvGrpSpPr/>
              <p:nvPr/>
            </p:nvGrpSpPr>
            <p:grpSpPr>
              <a:xfrm>
                <a:off x="4746712" y="3132773"/>
                <a:ext cx="86869" cy="56424"/>
                <a:chOff x="4746712" y="3132773"/>
                <a:chExt cx="86869" cy="56424"/>
              </a:xfrm>
            </p:grpSpPr>
            <p:sp>
              <p:nvSpPr>
                <p:cNvPr id="6378" name="Google Shape;6378;p54"/>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54"/>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0" name="Google Shape;6380;p54"/>
              <p:cNvGrpSpPr/>
              <p:nvPr/>
            </p:nvGrpSpPr>
            <p:grpSpPr>
              <a:xfrm>
                <a:off x="4773634" y="3143336"/>
                <a:ext cx="37776" cy="32451"/>
                <a:chOff x="4773634" y="3143336"/>
                <a:chExt cx="37776" cy="32451"/>
              </a:xfrm>
            </p:grpSpPr>
            <p:sp>
              <p:nvSpPr>
                <p:cNvPr id="6381" name="Google Shape;6381;p54"/>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54"/>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54"/>
              <p:cNvGrpSpPr/>
              <p:nvPr/>
            </p:nvGrpSpPr>
            <p:grpSpPr>
              <a:xfrm>
                <a:off x="4724163" y="3131248"/>
                <a:ext cx="37776" cy="32459"/>
                <a:chOff x="4724163" y="3131248"/>
                <a:chExt cx="37776" cy="32459"/>
              </a:xfrm>
            </p:grpSpPr>
            <p:sp>
              <p:nvSpPr>
                <p:cNvPr id="6384" name="Google Shape;6384;p54"/>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54"/>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54"/>
              <p:cNvGrpSpPr/>
              <p:nvPr/>
            </p:nvGrpSpPr>
            <p:grpSpPr>
              <a:xfrm>
                <a:off x="4755081" y="3176054"/>
                <a:ext cx="32357" cy="27795"/>
                <a:chOff x="4755081" y="3176054"/>
                <a:chExt cx="32357" cy="27795"/>
              </a:xfrm>
            </p:grpSpPr>
            <p:sp>
              <p:nvSpPr>
                <p:cNvPr id="6387" name="Google Shape;6387;p54"/>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54"/>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54"/>
              <p:cNvGrpSpPr/>
              <p:nvPr/>
            </p:nvGrpSpPr>
            <p:grpSpPr>
              <a:xfrm>
                <a:off x="4812550" y="3119631"/>
                <a:ext cx="32451" cy="27803"/>
                <a:chOff x="4812550" y="3119631"/>
                <a:chExt cx="32451" cy="27803"/>
              </a:xfrm>
            </p:grpSpPr>
            <p:sp>
              <p:nvSpPr>
                <p:cNvPr id="6390" name="Google Shape;6390;p54"/>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54"/>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92" name="Google Shape;6392;p54"/>
            <p:cNvGrpSpPr/>
            <p:nvPr/>
          </p:nvGrpSpPr>
          <p:grpSpPr>
            <a:xfrm>
              <a:off x="5382826" y="4027197"/>
              <a:ext cx="268967" cy="250422"/>
              <a:chOff x="5382826" y="4027197"/>
              <a:chExt cx="268967" cy="250422"/>
            </a:xfrm>
          </p:grpSpPr>
          <p:grpSp>
            <p:nvGrpSpPr>
              <p:cNvPr id="6393" name="Google Shape;6393;p54"/>
              <p:cNvGrpSpPr/>
              <p:nvPr/>
            </p:nvGrpSpPr>
            <p:grpSpPr>
              <a:xfrm>
                <a:off x="5405280" y="4042510"/>
                <a:ext cx="237570" cy="218647"/>
                <a:chOff x="5405280" y="4042510"/>
                <a:chExt cx="237570" cy="218647"/>
              </a:xfrm>
            </p:grpSpPr>
            <p:sp>
              <p:nvSpPr>
                <p:cNvPr id="6394" name="Google Shape;6394;p54"/>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54"/>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54"/>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54"/>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54"/>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54"/>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54"/>
              <p:cNvGrpSpPr/>
              <p:nvPr/>
            </p:nvGrpSpPr>
            <p:grpSpPr>
              <a:xfrm>
                <a:off x="5382826" y="4125549"/>
                <a:ext cx="37776" cy="32380"/>
                <a:chOff x="5382826" y="4125549"/>
                <a:chExt cx="37776" cy="32380"/>
              </a:xfrm>
            </p:grpSpPr>
            <p:sp>
              <p:nvSpPr>
                <p:cNvPr id="6401" name="Google Shape;6401;p54"/>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54"/>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54"/>
              <p:cNvGrpSpPr/>
              <p:nvPr/>
            </p:nvGrpSpPr>
            <p:grpSpPr>
              <a:xfrm>
                <a:off x="5475680" y="4195587"/>
                <a:ext cx="37783" cy="32364"/>
                <a:chOff x="5475680" y="4195587"/>
                <a:chExt cx="37783" cy="32364"/>
              </a:xfrm>
            </p:grpSpPr>
            <p:sp>
              <p:nvSpPr>
                <p:cNvPr id="6404" name="Google Shape;6404;p54"/>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54"/>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54"/>
              <p:cNvGrpSpPr/>
              <p:nvPr/>
            </p:nvGrpSpPr>
            <p:grpSpPr>
              <a:xfrm>
                <a:off x="5532575" y="4027197"/>
                <a:ext cx="33308" cy="32262"/>
                <a:chOff x="5532575" y="4027197"/>
                <a:chExt cx="33308" cy="32262"/>
              </a:xfrm>
            </p:grpSpPr>
            <p:sp>
              <p:nvSpPr>
                <p:cNvPr id="6407" name="Google Shape;6407;p54"/>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54"/>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54"/>
              <p:cNvGrpSpPr/>
              <p:nvPr/>
            </p:nvGrpSpPr>
            <p:grpSpPr>
              <a:xfrm>
                <a:off x="5590706" y="4245348"/>
                <a:ext cx="33497" cy="32270"/>
                <a:chOff x="5590706" y="4245348"/>
                <a:chExt cx="33497" cy="32270"/>
              </a:xfrm>
            </p:grpSpPr>
            <p:sp>
              <p:nvSpPr>
                <p:cNvPr id="6410" name="Google Shape;6410;p54"/>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54"/>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2" name="Google Shape;6412;p54"/>
              <p:cNvGrpSpPr/>
              <p:nvPr/>
            </p:nvGrpSpPr>
            <p:grpSpPr>
              <a:xfrm>
                <a:off x="5618681" y="4109677"/>
                <a:ext cx="33112" cy="32357"/>
                <a:chOff x="5618681" y="4109677"/>
                <a:chExt cx="33112" cy="32357"/>
              </a:xfrm>
            </p:grpSpPr>
            <p:sp>
              <p:nvSpPr>
                <p:cNvPr id="6413" name="Google Shape;6413;p54"/>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54"/>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54"/>
              <p:cNvGrpSpPr/>
              <p:nvPr/>
            </p:nvGrpSpPr>
            <p:grpSpPr>
              <a:xfrm>
                <a:off x="5479298" y="4128262"/>
                <a:ext cx="31405" cy="26906"/>
                <a:chOff x="5479298" y="4128262"/>
                <a:chExt cx="31405" cy="26906"/>
              </a:xfrm>
            </p:grpSpPr>
            <p:sp>
              <p:nvSpPr>
                <p:cNvPr id="6416" name="Google Shape;6416;p54"/>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54"/>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8" name="Google Shape;6418;p54"/>
              <p:cNvGrpSpPr/>
              <p:nvPr/>
            </p:nvGrpSpPr>
            <p:grpSpPr>
              <a:xfrm>
                <a:off x="5582903" y="4180116"/>
                <a:ext cx="31499" cy="26898"/>
                <a:chOff x="5582903" y="4180116"/>
                <a:chExt cx="31499" cy="26898"/>
              </a:xfrm>
            </p:grpSpPr>
            <p:sp>
              <p:nvSpPr>
                <p:cNvPr id="6419" name="Google Shape;6419;p54"/>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54"/>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21" name="Google Shape;6421;p54"/>
            <p:cNvGrpSpPr/>
            <p:nvPr/>
          </p:nvGrpSpPr>
          <p:grpSpPr>
            <a:xfrm>
              <a:off x="3977681" y="3230323"/>
              <a:ext cx="94584" cy="84085"/>
              <a:chOff x="3977681" y="3230323"/>
              <a:chExt cx="94584" cy="84085"/>
            </a:xfrm>
          </p:grpSpPr>
          <p:grpSp>
            <p:nvGrpSpPr>
              <p:cNvPr id="6422" name="Google Shape;6422;p54"/>
              <p:cNvGrpSpPr/>
              <p:nvPr/>
            </p:nvGrpSpPr>
            <p:grpSpPr>
              <a:xfrm>
                <a:off x="4000135" y="3243041"/>
                <a:ext cx="59570" cy="57186"/>
                <a:chOff x="4000135" y="3243041"/>
                <a:chExt cx="59570" cy="57186"/>
              </a:xfrm>
            </p:grpSpPr>
            <p:sp>
              <p:nvSpPr>
                <p:cNvPr id="6423" name="Google Shape;6423;p54"/>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54"/>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54"/>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54"/>
              <p:cNvGrpSpPr/>
              <p:nvPr/>
            </p:nvGrpSpPr>
            <p:grpSpPr>
              <a:xfrm>
                <a:off x="3977681" y="3245872"/>
                <a:ext cx="37783" cy="32380"/>
                <a:chOff x="3977681" y="3245872"/>
                <a:chExt cx="37783" cy="32380"/>
              </a:xfrm>
            </p:grpSpPr>
            <p:sp>
              <p:nvSpPr>
                <p:cNvPr id="6427" name="Google Shape;6427;p54"/>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54"/>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54"/>
              <p:cNvGrpSpPr/>
              <p:nvPr/>
            </p:nvGrpSpPr>
            <p:grpSpPr>
              <a:xfrm>
                <a:off x="4040860" y="3262672"/>
                <a:ext cx="31405" cy="27001"/>
                <a:chOff x="4040860" y="3262672"/>
                <a:chExt cx="31405" cy="27001"/>
              </a:xfrm>
            </p:grpSpPr>
            <p:sp>
              <p:nvSpPr>
                <p:cNvPr id="6430" name="Google Shape;6430;p54"/>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54"/>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2" name="Google Shape;6432;p54"/>
              <p:cNvGrpSpPr/>
              <p:nvPr/>
            </p:nvGrpSpPr>
            <p:grpSpPr>
              <a:xfrm>
                <a:off x="4021072" y="3230323"/>
                <a:ext cx="31397" cy="26906"/>
                <a:chOff x="4021072" y="3230323"/>
                <a:chExt cx="31397" cy="26906"/>
              </a:xfrm>
            </p:grpSpPr>
            <p:sp>
              <p:nvSpPr>
                <p:cNvPr id="6433" name="Google Shape;6433;p54"/>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54"/>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54"/>
              <p:cNvGrpSpPr/>
              <p:nvPr/>
            </p:nvGrpSpPr>
            <p:grpSpPr>
              <a:xfrm>
                <a:off x="4001472" y="3287462"/>
                <a:ext cx="31499" cy="26945"/>
                <a:chOff x="4001472" y="3287462"/>
                <a:chExt cx="31499" cy="26945"/>
              </a:xfrm>
            </p:grpSpPr>
            <p:sp>
              <p:nvSpPr>
                <p:cNvPr id="6436" name="Google Shape;6436;p54"/>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54"/>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38" name="Google Shape;6438;p54"/>
            <p:cNvGrpSpPr/>
            <p:nvPr/>
          </p:nvGrpSpPr>
          <p:grpSpPr>
            <a:xfrm>
              <a:off x="4084715" y="3258865"/>
              <a:ext cx="184961" cy="137268"/>
              <a:chOff x="4084715" y="3258865"/>
              <a:chExt cx="184961" cy="137268"/>
            </a:xfrm>
          </p:grpSpPr>
          <p:grpSp>
            <p:nvGrpSpPr>
              <p:cNvPr id="6439" name="Google Shape;6439;p54"/>
              <p:cNvGrpSpPr/>
              <p:nvPr/>
            </p:nvGrpSpPr>
            <p:grpSpPr>
              <a:xfrm>
                <a:off x="4107453" y="3271583"/>
                <a:ext cx="153470" cy="110275"/>
                <a:chOff x="4107453" y="3271583"/>
                <a:chExt cx="153470" cy="110275"/>
              </a:xfrm>
            </p:grpSpPr>
            <p:sp>
              <p:nvSpPr>
                <p:cNvPr id="6440" name="Google Shape;6440;p54"/>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54"/>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54"/>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54"/>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54"/>
              <p:cNvGrpSpPr/>
              <p:nvPr/>
            </p:nvGrpSpPr>
            <p:grpSpPr>
              <a:xfrm>
                <a:off x="4136947" y="3258865"/>
                <a:ext cx="31499" cy="27001"/>
                <a:chOff x="4136947" y="3258865"/>
                <a:chExt cx="31499" cy="27001"/>
              </a:xfrm>
            </p:grpSpPr>
            <p:sp>
              <p:nvSpPr>
                <p:cNvPr id="6445" name="Google Shape;6445;p54"/>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54"/>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54"/>
              <p:cNvGrpSpPr/>
              <p:nvPr/>
            </p:nvGrpSpPr>
            <p:grpSpPr>
              <a:xfrm>
                <a:off x="4084715" y="3266478"/>
                <a:ext cx="31468" cy="26898"/>
                <a:chOff x="4084715" y="3266478"/>
                <a:chExt cx="31468" cy="26898"/>
              </a:xfrm>
            </p:grpSpPr>
            <p:sp>
              <p:nvSpPr>
                <p:cNvPr id="6448" name="Google Shape;6448;p54"/>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54"/>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54"/>
              <p:cNvGrpSpPr/>
              <p:nvPr/>
            </p:nvGrpSpPr>
            <p:grpSpPr>
              <a:xfrm>
                <a:off x="4159213" y="3279849"/>
                <a:ext cx="31405" cy="26945"/>
                <a:chOff x="4159213" y="3279849"/>
                <a:chExt cx="31405" cy="26945"/>
              </a:xfrm>
            </p:grpSpPr>
            <p:sp>
              <p:nvSpPr>
                <p:cNvPr id="6451" name="Google Shape;6451;p54"/>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54"/>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54"/>
              <p:cNvGrpSpPr/>
              <p:nvPr/>
            </p:nvGrpSpPr>
            <p:grpSpPr>
              <a:xfrm>
                <a:off x="4201550" y="3266502"/>
                <a:ext cx="31405" cy="26883"/>
                <a:chOff x="4201550" y="3266502"/>
                <a:chExt cx="31405" cy="26883"/>
              </a:xfrm>
            </p:grpSpPr>
            <p:sp>
              <p:nvSpPr>
                <p:cNvPr id="6454" name="Google Shape;6454;p54"/>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54"/>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54"/>
              <p:cNvGrpSpPr/>
              <p:nvPr/>
            </p:nvGrpSpPr>
            <p:grpSpPr>
              <a:xfrm>
                <a:off x="4201550" y="3338278"/>
                <a:ext cx="31405" cy="26930"/>
                <a:chOff x="4201550" y="3338278"/>
                <a:chExt cx="31405" cy="26930"/>
              </a:xfrm>
            </p:grpSpPr>
            <p:sp>
              <p:nvSpPr>
                <p:cNvPr id="6457" name="Google Shape;6457;p54"/>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54"/>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54"/>
              <p:cNvGrpSpPr/>
              <p:nvPr/>
            </p:nvGrpSpPr>
            <p:grpSpPr>
              <a:xfrm>
                <a:off x="4238272" y="3369132"/>
                <a:ext cx="31405" cy="27001"/>
                <a:chOff x="4238272" y="3369132"/>
                <a:chExt cx="31405" cy="27001"/>
              </a:xfrm>
            </p:grpSpPr>
            <p:sp>
              <p:nvSpPr>
                <p:cNvPr id="6460" name="Google Shape;6460;p54"/>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54"/>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62" name="Google Shape;6462;p54"/>
            <p:cNvGrpSpPr/>
            <p:nvPr/>
          </p:nvGrpSpPr>
          <p:grpSpPr>
            <a:xfrm>
              <a:off x="4068639" y="3200169"/>
              <a:ext cx="77643" cy="37272"/>
              <a:chOff x="4068639" y="3200169"/>
              <a:chExt cx="77643" cy="37272"/>
            </a:xfrm>
          </p:grpSpPr>
          <p:sp>
            <p:nvSpPr>
              <p:cNvPr id="6463" name="Google Shape;6463;p54"/>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4" name="Google Shape;6464;p54"/>
              <p:cNvGrpSpPr/>
              <p:nvPr/>
            </p:nvGrpSpPr>
            <p:grpSpPr>
              <a:xfrm>
                <a:off x="4114878" y="3200169"/>
                <a:ext cx="31405" cy="26993"/>
                <a:chOff x="4114878" y="3200169"/>
                <a:chExt cx="31405" cy="26993"/>
              </a:xfrm>
            </p:grpSpPr>
            <p:sp>
              <p:nvSpPr>
                <p:cNvPr id="6465" name="Google Shape;6465;p54"/>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54"/>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54"/>
              <p:cNvGrpSpPr/>
              <p:nvPr/>
            </p:nvGrpSpPr>
            <p:grpSpPr>
              <a:xfrm>
                <a:off x="4068639" y="3210535"/>
                <a:ext cx="31499" cy="26906"/>
                <a:chOff x="4068639" y="3210535"/>
                <a:chExt cx="31499" cy="26906"/>
              </a:xfrm>
            </p:grpSpPr>
            <p:sp>
              <p:nvSpPr>
                <p:cNvPr id="6468" name="Google Shape;6468;p54"/>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54"/>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70" name="Google Shape;6470;p54"/>
            <p:cNvGrpSpPr/>
            <p:nvPr/>
          </p:nvGrpSpPr>
          <p:grpSpPr>
            <a:xfrm>
              <a:off x="3869702" y="3066935"/>
              <a:ext cx="382664" cy="190294"/>
              <a:chOff x="3869702" y="3066935"/>
              <a:chExt cx="382664" cy="190294"/>
            </a:xfrm>
          </p:grpSpPr>
          <p:grpSp>
            <p:nvGrpSpPr>
              <p:cNvPr id="6471" name="Google Shape;6471;p54"/>
              <p:cNvGrpSpPr/>
              <p:nvPr/>
            </p:nvGrpSpPr>
            <p:grpSpPr>
              <a:xfrm>
                <a:off x="3888633" y="3082351"/>
                <a:ext cx="351172" cy="160698"/>
                <a:chOff x="3888633" y="3082351"/>
                <a:chExt cx="351172" cy="160698"/>
              </a:xfrm>
            </p:grpSpPr>
            <p:sp>
              <p:nvSpPr>
                <p:cNvPr id="6472" name="Google Shape;6472;p54"/>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54"/>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54"/>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54"/>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54"/>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54"/>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54"/>
              <p:cNvGrpSpPr/>
              <p:nvPr/>
            </p:nvGrpSpPr>
            <p:grpSpPr>
              <a:xfrm>
                <a:off x="4143703" y="3066935"/>
                <a:ext cx="37783" cy="32357"/>
                <a:chOff x="4143703" y="3066935"/>
                <a:chExt cx="37783" cy="32357"/>
              </a:xfrm>
            </p:grpSpPr>
            <p:sp>
              <p:nvSpPr>
                <p:cNvPr id="6479" name="Google Shape;6479;p54"/>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54"/>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1" name="Google Shape;6481;p54"/>
              <p:cNvGrpSpPr/>
              <p:nvPr/>
            </p:nvGrpSpPr>
            <p:grpSpPr>
              <a:xfrm>
                <a:off x="4044565" y="3103563"/>
                <a:ext cx="37783" cy="32451"/>
                <a:chOff x="4044565" y="3103563"/>
                <a:chExt cx="37783" cy="32451"/>
              </a:xfrm>
            </p:grpSpPr>
            <p:sp>
              <p:nvSpPr>
                <p:cNvPr id="6482" name="Google Shape;6482;p54"/>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54"/>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4" name="Google Shape;6484;p54"/>
              <p:cNvGrpSpPr/>
              <p:nvPr/>
            </p:nvGrpSpPr>
            <p:grpSpPr>
              <a:xfrm>
                <a:off x="4017454" y="3188237"/>
                <a:ext cx="37776" cy="32357"/>
                <a:chOff x="4017454" y="3188237"/>
                <a:chExt cx="37776" cy="32357"/>
              </a:xfrm>
            </p:grpSpPr>
            <p:sp>
              <p:nvSpPr>
                <p:cNvPr id="6485" name="Google Shape;6485;p54"/>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54"/>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54"/>
              <p:cNvGrpSpPr/>
              <p:nvPr/>
            </p:nvGrpSpPr>
            <p:grpSpPr>
              <a:xfrm>
                <a:off x="3921548" y="3157509"/>
                <a:ext cx="37783" cy="32357"/>
                <a:chOff x="3921548" y="3157509"/>
                <a:chExt cx="37783" cy="32357"/>
              </a:xfrm>
            </p:grpSpPr>
            <p:sp>
              <p:nvSpPr>
                <p:cNvPr id="6488" name="Google Shape;6488;p54"/>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54"/>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54"/>
              <p:cNvGrpSpPr/>
              <p:nvPr/>
            </p:nvGrpSpPr>
            <p:grpSpPr>
              <a:xfrm>
                <a:off x="3939056" y="3211620"/>
                <a:ext cx="37783" cy="32380"/>
                <a:chOff x="3939056" y="3211620"/>
                <a:chExt cx="37783" cy="32380"/>
              </a:xfrm>
            </p:grpSpPr>
            <p:sp>
              <p:nvSpPr>
                <p:cNvPr id="6491" name="Google Shape;6491;p54"/>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54"/>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54"/>
              <p:cNvGrpSpPr/>
              <p:nvPr/>
            </p:nvGrpSpPr>
            <p:grpSpPr>
              <a:xfrm>
                <a:off x="4176240" y="3136965"/>
                <a:ext cx="31405" cy="26930"/>
                <a:chOff x="4176240" y="3136965"/>
                <a:chExt cx="31405" cy="26930"/>
              </a:xfrm>
            </p:grpSpPr>
            <p:sp>
              <p:nvSpPr>
                <p:cNvPr id="6494" name="Google Shape;6494;p54"/>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54"/>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54"/>
              <p:cNvGrpSpPr/>
              <p:nvPr/>
            </p:nvGrpSpPr>
            <p:grpSpPr>
              <a:xfrm>
                <a:off x="4133148" y="3152593"/>
                <a:ext cx="31499" cy="27001"/>
                <a:chOff x="4133148" y="3152593"/>
                <a:chExt cx="31499" cy="27001"/>
              </a:xfrm>
            </p:grpSpPr>
            <p:sp>
              <p:nvSpPr>
                <p:cNvPr id="6497" name="Google Shape;6497;p54"/>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54"/>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54"/>
              <p:cNvGrpSpPr/>
              <p:nvPr/>
            </p:nvGrpSpPr>
            <p:grpSpPr>
              <a:xfrm>
                <a:off x="4220866" y="3073534"/>
                <a:ext cx="31499" cy="26898"/>
                <a:chOff x="4220866" y="3073534"/>
                <a:chExt cx="31499" cy="26898"/>
              </a:xfrm>
            </p:grpSpPr>
            <p:sp>
              <p:nvSpPr>
                <p:cNvPr id="6500" name="Google Shape;6500;p54"/>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54"/>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54"/>
              <p:cNvGrpSpPr/>
              <p:nvPr/>
            </p:nvGrpSpPr>
            <p:grpSpPr>
              <a:xfrm>
                <a:off x="3869702" y="3230323"/>
                <a:ext cx="31499" cy="26906"/>
                <a:chOff x="3869702" y="3230323"/>
                <a:chExt cx="31499" cy="26906"/>
              </a:xfrm>
            </p:grpSpPr>
            <p:sp>
              <p:nvSpPr>
                <p:cNvPr id="6503" name="Google Shape;6503;p54"/>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54"/>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05" name="Google Shape;6505;p54"/>
            <p:cNvGrpSpPr/>
            <p:nvPr/>
          </p:nvGrpSpPr>
          <p:grpSpPr>
            <a:xfrm>
              <a:off x="4271383" y="3065882"/>
              <a:ext cx="304556" cy="341663"/>
              <a:chOff x="4271383" y="3065882"/>
              <a:chExt cx="304556" cy="341663"/>
            </a:xfrm>
          </p:grpSpPr>
          <p:grpSp>
            <p:nvGrpSpPr>
              <p:cNvPr id="6506" name="Google Shape;6506;p54"/>
              <p:cNvGrpSpPr/>
              <p:nvPr/>
            </p:nvGrpSpPr>
            <p:grpSpPr>
              <a:xfrm>
                <a:off x="4293838" y="3078639"/>
                <a:ext cx="269353" cy="311973"/>
                <a:chOff x="4293838" y="3078639"/>
                <a:chExt cx="269353" cy="311973"/>
              </a:xfrm>
            </p:grpSpPr>
            <p:sp>
              <p:nvSpPr>
                <p:cNvPr id="6507" name="Google Shape;6507;p54"/>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54"/>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54"/>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54"/>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54"/>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54"/>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54"/>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54"/>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54"/>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54"/>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54"/>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54"/>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54"/>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54"/>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54"/>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54"/>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54"/>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54"/>
              <p:cNvGrpSpPr/>
              <p:nvPr/>
            </p:nvGrpSpPr>
            <p:grpSpPr>
              <a:xfrm>
                <a:off x="4538164" y="3342061"/>
                <a:ext cx="37776" cy="32380"/>
                <a:chOff x="4538164" y="3342061"/>
                <a:chExt cx="37776" cy="32380"/>
              </a:xfrm>
            </p:grpSpPr>
            <p:sp>
              <p:nvSpPr>
                <p:cNvPr id="6525" name="Google Shape;6525;p54"/>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54"/>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54"/>
              <p:cNvGrpSpPr/>
              <p:nvPr/>
            </p:nvGrpSpPr>
            <p:grpSpPr>
              <a:xfrm>
                <a:off x="4271383" y="3194742"/>
                <a:ext cx="37783" cy="32420"/>
                <a:chOff x="4271383" y="3194742"/>
                <a:chExt cx="37783" cy="32420"/>
              </a:xfrm>
            </p:grpSpPr>
            <p:sp>
              <p:nvSpPr>
                <p:cNvPr id="6528" name="Google Shape;6528;p54"/>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54"/>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54"/>
              <p:cNvGrpSpPr/>
              <p:nvPr/>
            </p:nvGrpSpPr>
            <p:grpSpPr>
              <a:xfrm>
                <a:off x="4284416" y="3084058"/>
                <a:ext cx="37783" cy="32357"/>
                <a:chOff x="4284416" y="3084058"/>
                <a:chExt cx="37783" cy="32357"/>
              </a:xfrm>
            </p:grpSpPr>
            <p:sp>
              <p:nvSpPr>
                <p:cNvPr id="6531" name="Google Shape;6531;p54"/>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54"/>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54"/>
              <p:cNvGrpSpPr/>
              <p:nvPr/>
            </p:nvGrpSpPr>
            <p:grpSpPr>
              <a:xfrm>
                <a:off x="4478697" y="3297561"/>
                <a:ext cx="37776" cy="32451"/>
                <a:chOff x="4478697" y="3297561"/>
                <a:chExt cx="37776" cy="32451"/>
              </a:xfrm>
            </p:grpSpPr>
            <p:sp>
              <p:nvSpPr>
                <p:cNvPr id="6534" name="Google Shape;6534;p54"/>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54"/>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6" name="Google Shape;6536;p54"/>
              <p:cNvGrpSpPr/>
              <p:nvPr/>
            </p:nvGrpSpPr>
            <p:grpSpPr>
              <a:xfrm>
                <a:off x="4411813" y="3331711"/>
                <a:ext cx="37776" cy="32451"/>
                <a:chOff x="4411813" y="3331711"/>
                <a:chExt cx="37776" cy="32451"/>
              </a:xfrm>
            </p:grpSpPr>
            <p:sp>
              <p:nvSpPr>
                <p:cNvPr id="6537" name="Google Shape;6537;p54"/>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54"/>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54"/>
              <p:cNvGrpSpPr/>
              <p:nvPr/>
            </p:nvGrpSpPr>
            <p:grpSpPr>
              <a:xfrm>
                <a:off x="4337984" y="3375188"/>
                <a:ext cx="37776" cy="32357"/>
                <a:chOff x="4337984" y="3375188"/>
                <a:chExt cx="37776" cy="32357"/>
              </a:xfrm>
            </p:grpSpPr>
            <p:sp>
              <p:nvSpPr>
                <p:cNvPr id="6540" name="Google Shape;6540;p54"/>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54"/>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54"/>
              <p:cNvGrpSpPr/>
              <p:nvPr/>
            </p:nvGrpSpPr>
            <p:grpSpPr>
              <a:xfrm>
                <a:off x="4494867" y="3090530"/>
                <a:ext cx="37878" cy="32451"/>
                <a:chOff x="4494867" y="3090530"/>
                <a:chExt cx="37878" cy="32451"/>
              </a:xfrm>
            </p:grpSpPr>
            <p:sp>
              <p:nvSpPr>
                <p:cNvPr id="6543" name="Google Shape;6543;p54"/>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54"/>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5" name="Google Shape;6545;p54"/>
              <p:cNvGrpSpPr/>
              <p:nvPr/>
            </p:nvGrpSpPr>
            <p:grpSpPr>
              <a:xfrm>
                <a:off x="4525124" y="3207774"/>
                <a:ext cx="37783" cy="32420"/>
                <a:chOff x="4525124" y="3207774"/>
                <a:chExt cx="37783" cy="32420"/>
              </a:xfrm>
            </p:grpSpPr>
            <p:sp>
              <p:nvSpPr>
                <p:cNvPr id="6546" name="Google Shape;6546;p54"/>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54"/>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54"/>
              <p:cNvGrpSpPr/>
              <p:nvPr/>
            </p:nvGrpSpPr>
            <p:grpSpPr>
              <a:xfrm>
                <a:off x="4440544" y="3176479"/>
                <a:ext cx="31499" cy="26898"/>
                <a:chOff x="4440544" y="3176479"/>
                <a:chExt cx="31499" cy="26898"/>
              </a:xfrm>
            </p:grpSpPr>
            <p:sp>
              <p:nvSpPr>
                <p:cNvPr id="6549" name="Google Shape;6549;p54"/>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54"/>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54"/>
              <p:cNvGrpSpPr/>
              <p:nvPr/>
            </p:nvGrpSpPr>
            <p:grpSpPr>
              <a:xfrm>
                <a:off x="4350545" y="3156400"/>
                <a:ext cx="31405" cy="27001"/>
                <a:chOff x="4350545" y="3156400"/>
                <a:chExt cx="31405" cy="27001"/>
              </a:xfrm>
            </p:grpSpPr>
            <p:sp>
              <p:nvSpPr>
                <p:cNvPr id="6552" name="Google Shape;6552;p54"/>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54"/>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54"/>
              <p:cNvGrpSpPr/>
              <p:nvPr/>
            </p:nvGrpSpPr>
            <p:grpSpPr>
              <a:xfrm>
                <a:off x="4376703" y="3255058"/>
                <a:ext cx="31405" cy="27001"/>
                <a:chOff x="4376703" y="3255058"/>
                <a:chExt cx="31405" cy="27001"/>
              </a:xfrm>
            </p:grpSpPr>
            <p:sp>
              <p:nvSpPr>
                <p:cNvPr id="6555" name="Google Shape;6555;p54"/>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54"/>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54"/>
              <p:cNvGrpSpPr/>
              <p:nvPr/>
            </p:nvGrpSpPr>
            <p:grpSpPr>
              <a:xfrm>
                <a:off x="4331322" y="3283656"/>
                <a:ext cx="31405" cy="26945"/>
                <a:chOff x="4331322" y="3283656"/>
                <a:chExt cx="31405" cy="26945"/>
              </a:xfrm>
            </p:grpSpPr>
            <p:sp>
              <p:nvSpPr>
                <p:cNvPr id="6558" name="Google Shape;6558;p54"/>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54"/>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54"/>
              <p:cNvGrpSpPr/>
              <p:nvPr/>
            </p:nvGrpSpPr>
            <p:grpSpPr>
              <a:xfrm>
                <a:off x="4380510" y="3065882"/>
                <a:ext cx="31405" cy="26938"/>
                <a:chOff x="4380510" y="3065882"/>
                <a:chExt cx="31405" cy="26938"/>
              </a:xfrm>
            </p:grpSpPr>
            <p:sp>
              <p:nvSpPr>
                <p:cNvPr id="6561" name="Google Shape;6561;p54"/>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54"/>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63" name="Google Shape;6563;p54"/>
            <p:cNvGrpSpPr/>
            <p:nvPr/>
          </p:nvGrpSpPr>
          <p:grpSpPr>
            <a:xfrm>
              <a:off x="4558998" y="3188237"/>
              <a:ext cx="1280131" cy="1052746"/>
              <a:chOff x="4558998" y="3188237"/>
              <a:chExt cx="1280131" cy="1052746"/>
            </a:xfrm>
          </p:grpSpPr>
          <p:sp>
            <p:nvSpPr>
              <p:cNvPr id="6564" name="Google Shape;6564;p54"/>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5" name="Google Shape;6565;p54"/>
              <p:cNvGrpSpPr/>
              <p:nvPr/>
            </p:nvGrpSpPr>
            <p:grpSpPr>
              <a:xfrm>
                <a:off x="4579164" y="3203653"/>
                <a:ext cx="1244833" cy="1020397"/>
                <a:chOff x="4579164" y="3203653"/>
                <a:chExt cx="1244833" cy="1020397"/>
              </a:xfrm>
            </p:grpSpPr>
            <p:sp>
              <p:nvSpPr>
                <p:cNvPr id="6566" name="Google Shape;6566;p54"/>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54"/>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8" name="Google Shape;6568;p54"/>
                <p:cNvGrpSpPr/>
                <p:nvPr/>
              </p:nvGrpSpPr>
              <p:grpSpPr>
                <a:xfrm>
                  <a:off x="4579164" y="3203653"/>
                  <a:ext cx="1244833" cy="1020397"/>
                  <a:chOff x="4579164" y="3203653"/>
                  <a:chExt cx="1244833" cy="1020397"/>
                </a:xfrm>
              </p:grpSpPr>
              <p:sp>
                <p:nvSpPr>
                  <p:cNvPr id="6569" name="Google Shape;6569;p54"/>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54"/>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1" name="Google Shape;6571;p54"/>
                  <p:cNvGrpSpPr/>
                  <p:nvPr/>
                </p:nvGrpSpPr>
                <p:grpSpPr>
                  <a:xfrm>
                    <a:off x="4579164" y="3203653"/>
                    <a:ext cx="1244833" cy="1020397"/>
                    <a:chOff x="4579164" y="3203653"/>
                    <a:chExt cx="1244833" cy="1020397"/>
                  </a:xfrm>
                </p:grpSpPr>
                <p:sp>
                  <p:nvSpPr>
                    <p:cNvPr id="6572" name="Google Shape;6572;p54"/>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54"/>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54"/>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54"/>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54"/>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54"/>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54"/>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54"/>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0" name="Google Shape;6580;p54"/>
                    <p:cNvGrpSpPr/>
                    <p:nvPr/>
                  </p:nvGrpSpPr>
                  <p:grpSpPr>
                    <a:xfrm>
                      <a:off x="4579164" y="3203653"/>
                      <a:ext cx="1244833" cy="1020397"/>
                      <a:chOff x="4579164" y="3203653"/>
                      <a:chExt cx="1244833" cy="1020397"/>
                    </a:xfrm>
                  </p:grpSpPr>
                  <p:sp>
                    <p:nvSpPr>
                      <p:cNvPr id="6581" name="Google Shape;6581;p54"/>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54"/>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54"/>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54"/>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54"/>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54"/>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54"/>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54"/>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54"/>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54"/>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54"/>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54"/>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54"/>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54"/>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5" name="Google Shape;6595;p54"/>
                      <p:cNvGrpSpPr/>
                      <p:nvPr/>
                    </p:nvGrpSpPr>
                    <p:grpSpPr>
                      <a:xfrm>
                        <a:off x="4579164" y="3203653"/>
                        <a:ext cx="1244833" cy="1020397"/>
                        <a:chOff x="4579164" y="3203653"/>
                        <a:chExt cx="1244833" cy="1020397"/>
                      </a:xfrm>
                    </p:grpSpPr>
                    <p:sp>
                      <p:nvSpPr>
                        <p:cNvPr id="6596" name="Google Shape;6596;p54"/>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54"/>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54"/>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54"/>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54"/>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54"/>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54"/>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54"/>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54"/>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54"/>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54"/>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54"/>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54"/>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54"/>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54"/>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54"/>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54"/>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54"/>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54"/>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54"/>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54"/>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54"/>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54"/>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54"/>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0" name="Google Shape;6620;p54"/>
                        <p:cNvGrpSpPr/>
                        <p:nvPr/>
                      </p:nvGrpSpPr>
                      <p:grpSpPr>
                        <a:xfrm>
                          <a:off x="4579164" y="3203653"/>
                          <a:ext cx="1244833" cy="1020397"/>
                          <a:chOff x="4579164" y="3203653"/>
                          <a:chExt cx="1244833" cy="1020397"/>
                        </a:xfrm>
                      </p:grpSpPr>
                      <p:sp>
                        <p:nvSpPr>
                          <p:cNvPr id="6621" name="Google Shape;6621;p54"/>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2" name="Google Shape;6622;p54"/>
                          <p:cNvGrpSpPr/>
                          <p:nvPr/>
                        </p:nvGrpSpPr>
                        <p:grpSpPr>
                          <a:xfrm>
                            <a:off x="4579164" y="3203653"/>
                            <a:ext cx="1244833" cy="1020397"/>
                            <a:chOff x="4579164" y="3203653"/>
                            <a:chExt cx="1244833" cy="1020397"/>
                          </a:xfrm>
                        </p:grpSpPr>
                        <p:sp>
                          <p:nvSpPr>
                            <p:cNvPr id="6623" name="Google Shape;6623;p54"/>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54"/>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54"/>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54"/>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54"/>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54"/>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54"/>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0" name="Google Shape;6630;p54"/>
                            <p:cNvGrpSpPr/>
                            <p:nvPr/>
                          </p:nvGrpSpPr>
                          <p:grpSpPr>
                            <a:xfrm>
                              <a:off x="4579164" y="3203653"/>
                              <a:ext cx="1244833" cy="1020397"/>
                              <a:chOff x="4579164" y="3203653"/>
                              <a:chExt cx="1244833" cy="1020397"/>
                            </a:xfrm>
                          </p:grpSpPr>
                          <p:sp>
                            <p:nvSpPr>
                              <p:cNvPr id="6631" name="Google Shape;6631;p54"/>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54"/>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54"/>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54"/>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54"/>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54"/>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54"/>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54"/>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54"/>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54"/>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54"/>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54"/>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54"/>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4" name="Google Shape;6644;p54"/>
                              <p:cNvGrpSpPr/>
                              <p:nvPr/>
                            </p:nvGrpSpPr>
                            <p:grpSpPr>
                              <a:xfrm>
                                <a:off x="4579164" y="3203653"/>
                                <a:ext cx="1244833" cy="1020397"/>
                                <a:chOff x="4579164" y="3203653"/>
                                <a:chExt cx="1244833" cy="1020397"/>
                              </a:xfrm>
                            </p:grpSpPr>
                            <p:sp>
                              <p:nvSpPr>
                                <p:cNvPr id="6645" name="Google Shape;6645;p54"/>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54"/>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54"/>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54"/>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54"/>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54"/>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54"/>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2" name="Google Shape;6652;p54"/>
                                <p:cNvGrpSpPr/>
                                <p:nvPr/>
                              </p:nvGrpSpPr>
                              <p:grpSpPr>
                                <a:xfrm>
                                  <a:off x="4579164" y="3203653"/>
                                  <a:ext cx="1244833" cy="1020397"/>
                                  <a:chOff x="4579164" y="3203653"/>
                                  <a:chExt cx="1244833" cy="1020397"/>
                                </a:xfrm>
                              </p:grpSpPr>
                              <p:sp>
                                <p:nvSpPr>
                                  <p:cNvPr id="6653" name="Google Shape;6653;p54"/>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54"/>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54"/>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54"/>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54"/>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8" name="Google Shape;6658;p54"/>
                                  <p:cNvGrpSpPr/>
                                  <p:nvPr/>
                                </p:nvGrpSpPr>
                                <p:grpSpPr>
                                  <a:xfrm>
                                    <a:off x="4579164" y="3203653"/>
                                    <a:ext cx="1244833" cy="1020397"/>
                                    <a:chOff x="4579164" y="3203653"/>
                                    <a:chExt cx="1244833" cy="1020397"/>
                                  </a:xfrm>
                                </p:grpSpPr>
                                <p:sp>
                                  <p:nvSpPr>
                                    <p:cNvPr id="6659" name="Google Shape;6659;p54"/>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54"/>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54"/>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54"/>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663" name="Google Shape;6663;p54"/>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54"/>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54"/>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666" name="Google Shape;6666;p54"/>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667" name="Google Shape;6667;p54"/>
              <p:cNvGrpSpPr/>
              <p:nvPr/>
            </p:nvGrpSpPr>
            <p:grpSpPr>
              <a:xfrm>
                <a:off x="4595437" y="3598775"/>
                <a:ext cx="37776" cy="32451"/>
                <a:chOff x="4595437" y="3598775"/>
                <a:chExt cx="37776" cy="32451"/>
              </a:xfrm>
            </p:grpSpPr>
            <p:sp>
              <p:nvSpPr>
                <p:cNvPr id="6668" name="Google Shape;6668;p54"/>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54"/>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54"/>
              <p:cNvGrpSpPr/>
              <p:nvPr/>
            </p:nvGrpSpPr>
            <p:grpSpPr>
              <a:xfrm>
                <a:off x="4641864" y="3524443"/>
                <a:ext cx="37776" cy="32380"/>
                <a:chOff x="4641864" y="3524443"/>
                <a:chExt cx="37776" cy="32380"/>
              </a:xfrm>
            </p:grpSpPr>
            <p:sp>
              <p:nvSpPr>
                <p:cNvPr id="6671" name="Google Shape;6671;p54"/>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54"/>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54"/>
              <p:cNvGrpSpPr/>
              <p:nvPr/>
            </p:nvGrpSpPr>
            <p:grpSpPr>
              <a:xfrm>
                <a:off x="4648431" y="3893901"/>
                <a:ext cx="37776" cy="32357"/>
                <a:chOff x="4648431" y="3893901"/>
                <a:chExt cx="37776" cy="32357"/>
              </a:xfrm>
            </p:grpSpPr>
            <p:sp>
              <p:nvSpPr>
                <p:cNvPr id="6674" name="Google Shape;6674;p54"/>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54"/>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54"/>
              <p:cNvGrpSpPr/>
              <p:nvPr/>
            </p:nvGrpSpPr>
            <p:grpSpPr>
              <a:xfrm>
                <a:off x="4567752" y="3722908"/>
                <a:ext cx="37870" cy="32380"/>
                <a:chOff x="4567752" y="3722908"/>
                <a:chExt cx="37870" cy="32380"/>
              </a:xfrm>
            </p:grpSpPr>
            <p:sp>
              <p:nvSpPr>
                <p:cNvPr id="6677" name="Google Shape;6677;p54"/>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54"/>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54"/>
              <p:cNvGrpSpPr/>
              <p:nvPr/>
            </p:nvGrpSpPr>
            <p:grpSpPr>
              <a:xfrm>
                <a:off x="4617506" y="3652052"/>
                <a:ext cx="37783" cy="32357"/>
                <a:chOff x="4617506" y="3652052"/>
                <a:chExt cx="37783" cy="32357"/>
              </a:xfrm>
            </p:grpSpPr>
            <p:sp>
              <p:nvSpPr>
                <p:cNvPr id="6680" name="Google Shape;6680;p54"/>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54"/>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54"/>
              <p:cNvGrpSpPr/>
              <p:nvPr/>
            </p:nvGrpSpPr>
            <p:grpSpPr>
              <a:xfrm>
                <a:off x="4739005" y="3554149"/>
                <a:ext cx="37870" cy="32357"/>
                <a:chOff x="4739005" y="3554149"/>
                <a:chExt cx="37870" cy="32357"/>
              </a:xfrm>
            </p:grpSpPr>
            <p:sp>
              <p:nvSpPr>
                <p:cNvPr id="6683" name="Google Shape;6683;p54"/>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54"/>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54"/>
              <p:cNvGrpSpPr/>
              <p:nvPr/>
            </p:nvGrpSpPr>
            <p:grpSpPr>
              <a:xfrm>
                <a:off x="4806557" y="3630258"/>
                <a:ext cx="37776" cy="32364"/>
                <a:chOff x="4806557" y="3630258"/>
                <a:chExt cx="37776" cy="32364"/>
              </a:xfrm>
            </p:grpSpPr>
            <p:sp>
              <p:nvSpPr>
                <p:cNvPr id="6686" name="Google Shape;6686;p54"/>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54"/>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54"/>
              <p:cNvGrpSpPr/>
              <p:nvPr/>
            </p:nvGrpSpPr>
            <p:grpSpPr>
              <a:xfrm>
                <a:off x="4737007" y="4004357"/>
                <a:ext cx="37870" cy="32357"/>
                <a:chOff x="4737007" y="4004357"/>
                <a:chExt cx="37870" cy="32357"/>
              </a:xfrm>
            </p:grpSpPr>
            <p:sp>
              <p:nvSpPr>
                <p:cNvPr id="6689" name="Google Shape;6689;p54"/>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54"/>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54"/>
              <p:cNvGrpSpPr/>
              <p:nvPr/>
            </p:nvGrpSpPr>
            <p:grpSpPr>
              <a:xfrm>
                <a:off x="4773634" y="4208627"/>
                <a:ext cx="37776" cy="32357"/>
                <a:chOff x="4773634" y="4208627"/>
                <a:chExt cx="37776" cy="32357"/>
              </a:xfrm>
            </p:grpSpPr>
            <p:sp>
              <p:nvSpPr>
                <p:cNvPr id="6692" name="Google Shape;6692;p54"/>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54"/>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54"/>
              <p:cNvGrpSpPr/>
              <p:nvPr/>
            </p:nvGrpSpPr>
            <p:grpSpPr>
              <a:xfrm>
                <a:off x="4888282" y="4074764"/>
                <a:ext cx="37776" cy="32451"/>
                <a:chOff x="4888282" y="4074764"/>
                <a:chExt cx="37776" cy="32451"/>
              </a:xfrm>
            </p:grpSpPr>
            <p:sp>
              <p:nvSpPr>
                <p:cNvPr id="6695" name="Google Shape;6695;p54"/>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54"/>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54"/>
              <p:cNvGrpSpPr/>
              <p:nvPr/>
            </p:nvGrpSpPr>
            <p:grpSpPr>
              <a:xfrm>
                <a:off x="4901315" y="3804271"/>
                <a:ext cx="37776" cy="32364"/>
                <a:chOff x="4901315" y="3804271"/>
                <a:chExt cx="37776" cy="32364"/>
              </a:xfrm>
            </p:grpSpPr>
            <p:sp>
              <p:nvSpPr>
                <p:cNvPr id="6698" name="Google Shape;6698;p54"/>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54"/>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54"/>
              <p:cNvGrpSpPr/>
              <p:nvPr/>
            </p:nvGrpSpPr>
            <p:grpSpPr>
              <a:xfrm>
                <a:off x="4866394" y="3715035"/>
                <a:ext cx="37846" cy="32357"/>
                <a:chOff x="4866394" y="3715035"/>
                <a:chExt cx="37846" cy="32357"/>
              </a:xfrm>
            </p:grpSpPr>
            <p:sp>
              <p:nvSpPr>
                <p:cNvPr id="6701" name="Google Shape;6701;p54"/>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54"/>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54"/>
              <p:cNvGrpSpPr/>
              <p:nvPr/>
            </p:nvGrpSpPr>
            <p:grpSpPr>
              <a:xfrm>
                <a:off x="4979233" y="3839798"/>
                <a:ext cx="37878" cy="32420"/>
                <a:chOff x="4979233" y="3839798"/>
                <a:chExt cx="37878" cy="32420"/>
              </a:xfrm>
            </p:grpSpPr>
            <p:sp>
              <p:nvSpPr>
                <p:cNvPr id="6704" name="Google Shape;6704;p54"/>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54"/>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54"/>
              <p:cNvGrpSpPr/>
              <p:nvPr/>
            </p:nvGrpSpPr>
            <p:grpSpPr>
              <a:xfrm>
                <a:off x="4790662" y="3679147"/>
                <a:ext cx="37783" cy="32380"/>
                <a:chOff x="4790662" y="3679147"/>
                <a:chExt cx="37783" cy="32380"/>
              </a:xfrm>
            </p:grpSpPr>
            <p:sp>
              <p:nvSpPr>
                <p:cNvPr id="6707" name="Google Shape;6707;p54"/>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54"/>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54"/>
              <p:cNvGrpSpPr/>
              <p:nvPr/>
            </p:nvGrpSpPr>
            <p:grpSpPr>
              <a:xfrm>
                <a:off x="4857263" y="3557861"/>
                <a:ext cx="37776" cy="32357"/>
                <a:chOff x="4857263" y="3557861"/>
                <a:chExt cx="37776" cy="32357"/>
              </a:xfrm>
            </p:grpSpPr>
            <p:sp>
              <p:nvSpPr>
                <p:cNvPr id="6710" name="Google Shape;6710;p54"/>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54"/>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54"/>
              <p:cNvGrpSpPr/>
              <p:nvPr/>
            </p:nvGrpSpPr>
            <p:grpSpPr>
              <a:xfrm>
                <a:off x="4883902" y="3648033"/>
                <a:ext cx="37783" cy="32380"/>
                <a:chOff x="4883902" y="3648033"/>
                <a:chExt cx="37783" cy="32380"/>
              </a:xfrm>
            </p:grpSpPr>
            <p:sp>
              <p:nvSpPr>
                <p:cNvPr id="6713" name="Google Shape;6713;p54"/>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54"/>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54"/>
              <p:cNvGrpSpPr/>
              <p:nvPr/>
            </p:nvGrpSpPr>
            <p:grpSpPr>
              <a:xfrm>
                <a:off x="4907780" y="3347220"/>
                <a:ext cx="37878" cy="32357"/>
                <a:chOff x="4907780" y="3347220"/>
                <a:chExt cx="37878" cy="32357"/>
              </a:xfrm>
            </p:grpSpPr>
            <p:sp>
              <p:nvSpPr>
                <p:cNvPr id="6716" name="Google Shape;6716;p54"/>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54"/>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54"/>
              <p:cNvGrpSpPr/>
              <p:nvPr/>
            </p:nvGrpSpPr>
            <p:grpSpPr>
              <a:xfrm>
                <a:off x="5065048" y="3738150"/>
                <a:ext cx="37783" cy="32364"/>
                <a:chOff x="5065048" y="3738150"/>
                <a:chExt cx="37783" cy="32364"/>
              </a:xfrm>
            </p:grpSpPr>
            <p:sp>
              <p:nvSpPr>
                <p:cNvPr id="6719" name="Google Shape;6719;p54"/>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54"/>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54"/>
              <p:cNvGrpSpPr/>
              <p:nvPr/>
            </p:nvGrpSpPr>
            <p:grpSpPr>
              <a:xfrm>
                <a:off x="5071616" y="3284615"/>
                <a:ext cx="37783" cy="32357"/>
                <a:chOff x="5071616" y="3284615"/>
                <a:chExt cx="37783" cy="32357"/>
              </a:xfrm>
            </p:grpSpPr>
            <p:sp>
              <p:nvSpPr>
                <p:cNvPr id="6722" name="Google Shape;6722;p54"/>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54"/>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54"/>
              <p:cNvGrpSpPr/>
              <p:nvPr/>
            </p:nvGrpSpPr>
            <p:grpSpPr>
              <a:xfrm>
                <a:off x="5389291" y="3759921"/>
                <a:ext cx="37783" cy="32380"/>
                <a:chOff x="5389291" y="3759921"/>
                <a:chExt cx="37783" cy="32380"/>
              </a:xfrm>
            </p:grpSpPr>
            <p:sp>
              <p:nvSpPr>
                <p:cNvPr id="6725" name="Google Shape;6725;p54"/>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54"/>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54"/>
              <p:cNvGrpSpPr/>
              <p:nvPr/>
            </p:nvGrpSpPr>
            <p:grpSpPr>
              <a:xfrm>
                <a:off x="5431534" y="3632932"/>
                <a:ext cx="37878" cy="32451"/>
                <a:chOff x="5431534" y="3632932"/>
                <a:chExt cx="37878" cy="32451"/>
              </a:xfrm>
            </p:grpSpPr>
            <p:sp>
              <p:nvSpPr>
                <p:cNvPr id="6728" name="Google Shape;6728;p54"/>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54"/>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54"/>
              <p:cNvGrpSpPr/>
              <p:nvPr/>
            </p:nvGrpSpPr>
            <p:grpSpPr>
              <a:xfrm>
                <a:off x="5540755" y="3544829"/>
                <a:ext cx="37783" cy="32357"/>
                <a:chOff x="5540755" y="3544829"/>
                <a:chExt cx="37783" cy="32357"/>
              </a:xfrm>
            </p:grpSpPr>
            <p:sp>
              <p:nvSpPr>
                <p:cNvPr id="6731" name="Google Shape;6731;p54"/>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54"/>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3" name="Google Shape;6733;p54"/>
              <p:cNvGrpSpPr/>
              <p:nvPr/>
            </p:nvGrpSpPr>
            <p:grpSpPr>
              <a:xfrm>
                <a:off x="5579293" y="3412107"/>
                <a:ext cx="37776" cy="32357"/>
                <a:chOff x="5579293" y="3412107"/>
                <a:chExt cx="37776" cy="32357"/>
              </a:xfrm>
            </p:grpSpPr>
            <p:sp>
              <p:nvSpPr>
                <p:cNvPr id="6734" name="Google Shape;6734;p54"/>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54"/>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54"/>
              <p:cNvGrpSpPr/>
              <p:nvPr/>
            </p:nvGrpSpPr>
            <p:grpSpPr>
              <a:xfrm>
                <a:off x="5801346" y="3284615"/>
                <a:ext cx="37783" cy="32357"/>
                <a:chOff x="5801346" y="3284615"/>
                <a:chExt cx="37783" cy="32357"/>
              </a:xfrm>
            </p:grpSpPr>
            <p:sp>
              <p:nvSpPr>
                <p:cNvPr id="6737" name="Google Shape;6737;p54"/>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54"/>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54"/>
              <p:cNvGrpSpPr/>
              <p:nvPr/>
            </p:nvGrpSpPr>
            <p:grpSpPr>
              <a:xfrm>
                <a:off x="5763578" y="3399067"/>
                <a:ext cx="37776" cy="32364"/>
                <a:chOff x="5763578" y="3399067"/>
                <a:chExt cx="37776" cy="32364"/>
              </a:xfrm>
            </p:grpSpPr>
            <p:sp>
              <p:nvSpPr>
                <p:cNvPr id="6740" name="Google Shape;6740;p54"/>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54"/>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54"/>
              <p:cNvGrpSpPr/>
              <p:nvPr/>
            </p:nvGrpSpPr>
            <p:grpSpPr>
              <a:xfrm>
                <a:off x="5395858" y="3230952"/>
                <a:ext cx="37776" cy="32364"/>
                <a:chOff x="5395858" y="3230952"/>
                <a:chExt cx="37776" cy="32364"/>
              </a:xfrm>
            </p:grpSpPr>
            <p:sp>
              <p:nvSpPr>
                <p:cNvPr id="6743" name="Google Shape;6743;p54"/>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54"/>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54"/>
              <p:cNvGrpSpPr/>
              <p:nvPr/>
            </p:nvGrpSpPr>
            <p:grpSpPr>
              <a:xfrm>
                <a:off x="5264088" y="3188237"/>
                <a:ext cx="37776" cy="32357"/>
                <a:chOff x="5264088" y="3188237"/>
                <a:chExt cx="37776" cy="32357"/>
              </a:xfrm>
            </p:grpSpPr>
            <p:sp>
              <p:nvSpPr>
                <p:cNvPr id="6746" name="Google Shape;6746;p54"/>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54"/>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54"/>
              <p:cNvGrpSpPr/>
              <p:nvPr/>
            </p:nvGrpSpPr>
            <p:grpSpPr>
              <a:xfrm>
                <a:off x="5585758" y="3237425"/>
                <a:ext cx="37878" cy="32357"/>
                <a:chOff x="5585758" y="3237425"/>
                <a:chExt cx="37878" cy="32357"/>
              </a:xfrm>
            </p:grpSpPr>
            <p:sp>
              <p:nvSpPr>
                <p:cNvPr id="6749" name="Google Shape;6749;p54"/>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54"/>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54"/>
              <p:cNvGrpSpPr/>
              <p:nvPr/>
            </p:nvGrpSpPr>
            <p:grpSpPr>
              <a:xfrm>
                <a:off x="4874196" y="3291088"/>
                <a:ext cx="37878" cy="32451"/>
                <a:chOff x="4874196" y="3291088"/>
                <a:chExt cx="37878" cy="32451"/>
              </a:xfrm>
            </p:grpSpPr>
            <p:sp>
              <p:nvSpPr>
                <p:cNvPr id="6752" name="Google Shape;6752;p54"/>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54"/>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54"/>
              <p:cNvGrpSpPr/>
              <p:nvPr/>
            </p:nvGrpSpPr>
            <p:grpSpPr>
              <a:xfrm>
                <a:off x="5197770" y="3785466"/>
                <a:ext cx="37783" cy="32427"/>
                <a:chOff x="5197770" y="3785466"/>
                <a:chExt cx="37783" cy="32427"/>
              </a:xfrm>
            </p:grpSpPr>
            <p:sp>
              <p:nvSpPr>
                <p:cNvPr id="6755" name="Google Shape;6755;p54"/>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54"/>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54"/>
              <p:cNvGrpSpPr/>
              <p:nvPr/>
            </p:nvGrpSpPr>
            <p:grpSpPr>
              <a:xfrm>
                <a:off x="5177699" y="3492117"/>
                <a:ext cx="37776" cy="32357"/>
                <a:chOff x="5177699" y="3492117"/>
                <a:chExt cx="37776" cy="32357"/>
              </a:xfrm>
            </p:grpSpPr>
            <p:sp>
              <p:nvSpPr>
                <p:cNvPr id="6758" name="Google Shape;6758;p54"/>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54"/>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54"/>
              <p:cNvGrpSpPr/>
              <p:nvPr/>
            </p:nvGrpSpPr>
            <p:grpSpPr>
              <a:xfrm>
                <a:off x="5349431" y="3622346"/>
                <a:ext cx="37870" cy="32380"/>
                <a:chOff x="5349431" y="3622346"/>
                <a:chExt cx="37870" cy="32380"/>
              </a:xfrm>
            </p:grpSpPr>
            <p:sp>
              <p:nvSpPr>
                <p:cNvPr id="6761" name="Google Shape;6761;p54"/>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54"/>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54"/>
              <p:cNvGrpSpPr/>
              <p:nvPr/>
            </p:nvGrpSpPr>
            <p:grpSpPr>
              <a:xfrm>
                <a:off x="5068855" y="3563980"/>
                <a:ext cx="53954" cy="46223"/>
                <a:chOff x="5068855" y="3563980"/>
                <a:chExt cx="53954" cy="46223"/>
              </a:xfrm>
            </p:grpSpPr>
            <p:sp>
              <p:nvSpPr>
                <p:cNvPr id="6764" name="Google Shape;6764;p54"/>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54"/>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54"/>
              <p:cNvGrpSpPr/>
              <p:nvPr/>
            </p:nvGrpSpPr>
            <p:grpSpPr>
              <a:xfrm>
                <a:off x="5037654" y="3392507"/>
                <a:ext cx="37870" cy="32451"/>
                <a:chOff x="5037654" y="3392507"/>
                <a:chExt cx="37870" cy="32451"/>
              </a:xfrm>
            </p:grpSpPr>
            <p:sp>
              <p:nvSpPr>
                <p:cNvPr id="6767" name="Google Shape;6767;p54"/>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54"/>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54"/>
              <p:cNvGrpSpPr/>
              <p:nvPr/>
            </p:nvGrpSpPr>
            <p:grpSpPr>
              <a:xfrm>
                <a:off x="5456560" y="3368629"/>
                <a:ext cx="37870" cy="32451"/>
                <a:chOff x="5456560" y="3368629"/>
                <a:chExt cx="37870" cy="32451"/>
              </a:xfrm>
            </p:grpSpPr>
            <p:sp>
              <p:nvSpPr>
                <p:cNvPr id="6770" name="Google Shape;6770;p54"/>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54"/>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54"/>
              <p:cNvGrpSpPr/>
              <p:nvPr/>
            </p:nvGrpSpPr>
            <p:grpSpPr>
              <a:xfrm>
                <a:off x="4755749" y="3501516"/>
                <a:ext cx="46246" cy="39608"/>
                <a:chOff x="4755749" y="3501516"/>
                <a:chExt cx="46246" cy="39608"/>
              </a:xfrm>
            </p:grpSpPr>
            <p:sp>
              <p:nvSpPr>
                <p:cNvPr id="6773" name="Google Shape;6773;p54"/>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54"/>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54"/>
              <p:cNvGrpSpPr/>
              <p:nvPr/>
            </p:nvGrpSpPr>
            <p:grpSpPr>
              <a:xfrm>
                <a:off x="4681346" y="3485582"/>
                <a:ext cx="37783" cy="32427"/>
                <a:chOff x="4681346" y="3485582"/>
                <a:chExt cx="37783" cy="32427"/>
              </a:xfrm>
            </p:grpSpPr>
            <p:sp>
              <p:nvSpPr>
                <p:cNvPr id="6776" name="Google Shape;6776;p54"/>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54"/>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54"/>
              <p:cNvGrpSpPr/>
              <p:nvPr/>
            </p:nvGrpSpPr>
            <p:grpSpPr>
              <a:xfrm>
                <a:off x="4767067" y="3291088"/>
                <a:ext cx="37878" cy="32451"/>
                <a:chOff x="4767067" y="3291088"/>
                <a:chExt cx="37878" cy="32451"/>
              </a:xfrm>
            </p:grpSpPr>
            <p:sp>
              <p:nvSpPr>
                <p:cNvPr id="6779" name="Google Shape;6779;p54"/>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54"/>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54"/>
              <p:cNvGrpSpPr/>
              <p:nvPr/>
            </p:nvGrpSpPr>
            <p:grpSpPr>
              <a:xfrm>
                <a:off x="4687819" y="3405539"/>
                <a:ext cx="37776" cy="32451"/>
                <a:chOff x="4687819" y="3405539"/>
                <a:chExt cx="37776" cy="32451"/>
              </a:xfrm>
            </p:grpSpPr>
            <p:sp>
              <p:nvSpPr>
                <p:cNvPr id="6782" name="Google Shape;6782;p54"/>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54"/>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54"/>
              <p:cNvGrpSpPr/>
              <p:nvPr/>
            </p:nvGrpSpPr>
            <p:grpSpPr>
              <a:xfrm>
                <a:off x="4923101" y="3444809"/>
                <a:ext cx="52813" cy="45318"/>
                <a:chOff x="4923101" y="3444809"/>
                <a:chExt cx="52813" cy="45318"/>
              </a:xfrm>
            </p:grpSpPr>
            <p:sp>
              <p:nvSpPr>
                <p:cNvPr id="6785" name="Google Shape;6785;p54"/>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54"/>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7" name="Google Shape;6787;p54"/>
              <p:cNvGrpSpPr/>
              <p:nvPr/>
            </p:nvGrpSpPr>
            <p:grpSpPr>
              <a:xfrm>
                <a:off x="4846040" y="3654750"/>
                <a:ext cx="31405" cy="26993"/>
                <a:chOff x="4846040" y="3654750"/>
                <a:chExt cx="31405" cy="26993"/>
              </a:xfrm>
            </p:grpSpPr>
            <p:sp>
              <p:nvSpPr>
                <p:cNvPr id="6788" name="Google Shape;6788;p54"/>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54"/>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54"/>
              <p:cNvGrpSpPr/>
              <p:nvPr/>
            </p:nvGrpSpPr>
            <p:grpSpPr>
              <a:xfrm>
                <a:off x="4925673" y="3691700"/>
                <a:ext cx="40253" cy="34472"/>
                <a:chOff x="4925673" y="3691700"/>
                <a:chExt cx="40253" cy="34472"/>
              </a:xfrm>
            </p:grpSpPr>
            <p:sp>
              <p:nvSpPr>
                <p:cNvPr id="6791" name="Google Shape;6791;p54"/>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54"/>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54"/>
              <p:cNvGrpSpPr/>
              <p:nvPr/>
            </p:nvGrpSpPr>
            <p:grpSpPr>
              <a:xfrm>
                <a:off x="4894653" y="3740848"/>
                <a:ext cx="31405" cy="26906"/>
                <a:chOff x="4894653" y="3740848"/>
                <a:chExt cx="31405" cy="26906"/>
              </a:xfrm>
            </p:grpSpPr>
            <p:sp>
              <p:nvSpPr>
                <p:cNvPr id="6794" name="Google Shape;6794;p54"/>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54"/>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54"/>
              <p:cNvGrpSpPr/>
              <p:nvPr/>
            </p:nvGrpSpPr>
            <p:grpSpPr>
              <a:xfrm>
                <a:off x="4962300" y="3696348"/>
                <a:ext cx="38255" cy="32773"/>
                <a:chOff x="4962300" y="3696348"/>
                <a:chExt cx="38255" cy="32773"/>
              </a:xfrm>
            </p:grpSpPr>
            <p:sp>
              <p:nvSpPr>
                <p:cNvPr id="6797" name="Google Shape;6797;p54"/>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54"/>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54"/>
              <p:cNvGrpSpPr/>
              <p:nvPr/>
            </p:nvGrpSpPr>
            <p:grpSpPr>
              <a:xfrm>
                <a:off x="4980185" y="3743349"/>
                <a:ext cx="31499" cy="26969"/>
                <a:chOff x="4980185" y="3743349"/>
                <a:chExt cx="31499" cy="26969"/>
              </a:xfrm>
            </p:grpSpPr>
            <p:sp>
              <p:nvSpPr>
                <p:cNvPr id="6800" name="Google Shape;6800;p54"/>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54"/>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54"/>
              <p:cNvGrpSpPr/>
              <p:nvPr/>
            </p:nvGrpSpPr>
            <p:grpSpPr>
              <a:xfrm>
                <a:off x="5013768" y="3734312"/>
                <a:ext cx="31499" cy="26969"/>
                <a:chOff x="5013768" y="3734312"/>
                <a:chExt cx="31499" cy="26969"/>
              </a:xfrm>
            </p:grpSpPr>
            <p:sp>
              <p:nvSpPr>
                <p:cNvPr id="6803" name="Google Shape;6803;p54"/>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54"/>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5" name="Google Shape;6805;p54"/>
              <p:cNvGrpSpPr/>
              <p:nvPr/>
            </p:nvGrpSpPr>
            <p:grpSpPr>
              <a:xfrm>
                <a:off x="5036703" y="3764545"/>
                <a:ext cx="31499" cy="26898"/>
                <a:chOff x="5036703" y="3764545"/>
                <a:chExt cx="31499" cy="26898"/>
              </a:xfrm>
            </p:grpSpPr>
            <p:sp>
              <p:nvSpPr>
                <p:cNvPr id="6806" name="Google Shape;6806;p54"/>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54"/>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54"/>
              <p:cNvGrpSpPr/>
              <p:nvPr/>
            </p:nvGrpSpPr>
            <p:grpSpPr>
              <a:xfrm>
                <a:off x="4953546" y="3768352"/>
                <a:ext cx="31405" cy="26898"/>
                <a:chOff x="4953546" y="3768352"/>
                <a:chExt cx="31405" cy="26898"/>
              </a:xfrm>
            </p:grpSpPr>
            <p:sp>
              <p:nvSpPr>
                <p:cNvPr id="6809" name="Google Shape;6809;p54"/>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54"/>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54"/>
              <p:cNvGrpSpPr/>
              <p:nvPr/>
            </p:nvGrpSpPr>
            <p:grpSpPr>
              <a:xfrm>
                <a:off x="4964770" y="3814016"/>
                <a:ext cx="31499" cy="26993"/>
                <a:chOff x="4964770" y="3814016"/>
                <a:chExt cx="31499" cy="26993"/>
              </a:xfrm>
            </p:grpSpPr>
            <p:sp>
              <p:nvSpPr>
                <p:cNvPr id="6812" name="Google Shape;6812;p54"/>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54"/>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54"/>
              <p:cNvGrpSpPr/>
              <p:nvPr/>
            </p:nvGrpSpPr>
            <p:grpSpPr>
              <a:xfrm>
                <a:off x="4923290" y="3800504"/>
                <a:ext cx="31468" cy="26898"/>
                <a:chOff x="4923290" y="3800504"/>
                <a:chExt cx="31468" cy="26898"/>
              </a:xfrm>
            </p:grpSpPr>
            <p:sp>
              <p:nvSpPr>
                <p:cNvPr id="6815" name="Google Shape;6815;p54"/>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54"/>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54"/>
              <p:cNvGrpSpPr/>
              <p:nvPr/>
            </p:nvGrpSpPr>
            <p:grpSpPr>
              <a:xfrm>
                <a:off x="5108534" y="3650943"/>
                <a:ext cx="31405" cy="26993"/>
                <a:chOff x="5108534" y="3650943"/>
                <a:chExt cx="31405" cy="26993"/>
              </a:xfrm>
            </p:grpSpPr>
            <p:sp>
              <p:nvSpPr>
                <p:cNvPr id="6818" name="Google Shape;6818;p54"/>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54"/>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54"/>
              <p:cNvGrpSpPr/>
              <p:nvPr/>
            </p:nvGrpSpPr>
            <p:grpSpPr>
              <a:xfrm>
                <a:off x="5119380" y="3760739"/>
                <a:ext cx="31499" cy="26993"/>
                <a:chOff x="5119380" y="3760739"/>
                <a:chExt cx="31499" cy="26993"/>
              </a:xfrm>
            </p:grpSpPr>
            <p:sp>
              <p:nvSpPr>
                <p:cNvPr id="6821" name="Google Shape;6821;p54"/>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54"/>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54"/>
              <p:cNvGrpSpPr/>
              <p:nvPr/>
            </p:nvGrpSpPr>
            <p:grpSpPr>
              <a:xfrm>
                <a:off x="5119380" y="3788235"/>
                <a:ext cx="31499" cy="26993"/>
                <a:chOff x="5119380" y="3788235"/>
                <a:chExt cx="31499" cy="26993"/>
              </a:xfrm>
            </p:grpSpPr>
            <p:sp>
              <p:nvSpPr>
                <p:cNvPr id="6824" name="Google Shape;6824;p54"/>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54"/>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54"/>
              <p:cNvGrpSpPr/>
              <p:nvPr/>
            </p:nvGrpSpPr>
            <p:grpSpPr>
              <a:xfrm>
                <a:off x="5158005" y="3875284"/>
                <a:ext cx="31405" cy="27001"/>
                <a:chOff x="5158005" y="3875284"/>
                <a:chExt cx="31405" cy="27001"/>
              </a:xfrm>
            </p:grpSpPr>
            <p:sp>
              <p:nvSpPr>
                <p:cNvPr id="6827" name="Google Shape;6827;p54"/>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54"/>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54"/>
              <p:cNvGrpSpPr/>
              <p:nvPr/>
            </p:nvGrpSpPr>
            <p:grpSpPr>
              <a:xfrm>
                <a:off x="5233163" y="3764545"/>
                <a:ext cx="31499" cy="26898"/>
                <a:chOff x="5233163" y="3764545"/>
                <a:chExt cx="31499" cy="26898"/>
              </a:xfrm>
            </p:grpSpPr>
            <p:sp>
              <p:nvSpPr>
                <p:cNvPr id="6830" name="Google Shape;6830;p54"/>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54"/>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54"/>
              <p:cNvGrpSpPr/>
              <p:nvPr/>
            </p:nvGrpSpPr>
            <p:grpSpPr>
              <a:xfrm>
                <a:off x="5276168" y="3805545"/>
                <a:ext cx="31499" cy="26906"/>
                <a:chOff x="5276168" y="3805545"/>
                <a:chExt cx="31499" cy="26906"/>
              </a:xfrm>
            </p:grpSpPr>
            <p:sp>
              <p:nvSpPr>
                <p:cNvPr id="6833" name="Google Shape;6833;p54"/>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54"/>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54"/>
              <p:cNvGrpSpPr/>
              <p:nvPr/>
            </p:nvGrpSpPr>
            <p:grpSpPr>
              <a:xfrm>
                <a:off x="5294053" y="3851933"/>
                <a:ext cx="31405" cy="26945"/>
                <a:chOff x="5294053" y="3851933"/>
                <a:chExt cx="31405" cy="26945"/>
              </a:xfrm>
            </p:grpSpPr>
            <p:sp>
              <p:nvSpPr>
                <p:cNvPr id="6836" name="Google Shape;6836;p54"/>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54"/>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54"/>
              <p:cNvGrpSpPr/>
              <p:nvPr/>
            </p:nvGrpSpPr>
            <p:grpSpPr>
              <a:xfrm>
                <a:off x="5341723" y="3851902"/>
                <a:ext cx="31405" cy="26977"/>
                <a:chOff x="5341723" y="3851902"/>
                <a:chExt cx="31405" cy="26977"/>
              </a:xfrm>
            </p:grpSpPr>
            <p:sp>
              <p:nvSpPr>
                <p:cNvPr id="6839" name="Google Shape;6839;p54"/>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54"/>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54"/>
              <p:cNvGrpSpPr/>
              <p:nvPr/>
            </p:nvGrpSpPr>
            <p:grpSpPr>
              <a:xfrm>
                <a:off x="5054871" y="3507855"/>
                <a:ext cx="31405" cy="26993"/>
                <a:chOff x="5054871" y="3507855"/>
                <a:chExt cx="31405" cy="26993"/>
              </a:xfrm>
            </p:grpSpPr>
            <p:sp>
              <p:nvSpPr>
                <p:cNvPr id="6842" name="Google Shape;6842;p54"/>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54"/>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54"/>
              <p:cNvGrpSpPr/>
              <p:nvPr/>
            </p:nvGrpSpPr>
            <p:grpSpPr>
              <a:xfrm>
                <a:off x="4876579" y="3675325"/>
                <a:ext cx="31405" cy="26969"/>
                <a:chOff x="4876579" y="3675325"/>
                <a:chExt cx="31405" cy="26969"/>
              </a:xfrm>
            </p:grpSpPr>
            <p:sp>
              <p:nvSpPr>
                <p:cNvPr id="6845" name="Google Shape;6845;p54"/>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54"/>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54"/>
              <p:cNvGrpSpPr/>
              <p:nvPr/>
            </p:nvGrpSpPr>
            <p:grpSpPr>
              <a:xfrm>
                <a:off x="4842233" y="3688333"/>
                <a:ext cx="31405" cy="26993"/>
                <a:chOff x="4842233" y="3688333"/>
                <a:chExt cx="31405" cy="26993"/>
              </a:xfrm>
            </p:grpSpPr>
            <p:sp>
              <p:nvSpPr>
                <p:cNvPr id="6848" name="Google Shape;6848;p54"/>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54"/>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54"/>
              <p:cNvGrpSpPr/>
              <p:nvPr/>
            </p:nvGrpSpPr>
            <p:grpSpPr>
              <a:xfrm>
                <a:off x="5187876" y="3608032"/>
                <a:ext cx="31405" cy="27001"/>
                <a:chOff x="5187876" y="3608032"/>
                <a:chExt cx="31405" cy="27001"/>
              </a:xfrm>
            </p:grpSpPr>
            <p:sp>
              <p:nvSpPr>
                <p:cNvPr id="6851" name="Google Shape;6851;p54"/>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54"/>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3" name="Google Shape;6853;p54"/>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54"/>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5" name="Google Shape;6855;p54"/>
              <p:cNvGrpSpPr/>
              <p:nvPr/>
            </p:nvGrpSpPr>
            <p:grpSpPr>
              <a:xfrm>
                <a:off x="5269224" y="3304167"/>
                <a:ext cx="40253" cy="34402"/>
                <a:chOff x="5269224" y="3304167"/>
                <a:chExt cx="40253" cy="34402"/>
              </a:xfrm>
            </p:grpSpPr>
            <p:sp>
              <p:nvSpPr>
                <p:cNvPr id="6856" name="Google Shape;6856;p54"/>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54"/>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54"/>
              <p:cNvGrpSpPr/>
              <p:nvPr/>
            </p:nvGrpSpPr>
            <p:grpSpPr>
              <a:xfrm>
                <a:off x="5327354" y="3476615"/>
                <a:ext cx="49864" cy="42723"/>
                <a:chOff x="5327354" y="3476615"/>
                <a:chExt cx="49864" cy="42723"/>
              </a:xfrm>
            </p:grpSpPr>
            <p:sp>
              <p:nvSpPr>
                <p:cNvPr id="6859" name="Google Shape;6859;p54"/>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54"/>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1" name="Google Shape;6861;p54"/>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54"/>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3" name="Google Shape;6863;p54"/>
              <p:cNvGrpSpPr/>
              <p:nvPr/>
            </p:nvGrpSpPr>
            <p:grpSpPr>
              <a:xfrm>
                <a:off x="5341723" y="3775957"/>
                <a:ext cx="31405" cy="26898"/>
                <a:chOff x="5341723" y="3775957"/>
                <a:chExt cx="31405" cy="26898"/>
              </a:xfrm>
            </p:grpSpPr>
            <p:sp>
              <p:nvSpPr>
                <p:cNvPr id="6864" name="Google Shape;6864;p54"/>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54"/>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6" name="Google Shape;6866;p54"/>
              <p:cNvGrpSpPr/>
              <p:nvPr/>
            </p:nvGrpSpPr>
            <p:grpSpPr>
              <a:xfrm>
                <a:off x="5439053" y="3699274"/>
                <a:ext cx="31405" cy="26898"/>
                <a:chOff x="5439053" y="3699274"/>
                <a:chExt cx="31405" cy="26898"/>
              </a:xfrm>
            </p:grpSpPr>
            <p:sp>
              <p:nvSpPr>
                <p:cNvPr id="6867" name="Google Shape;6867;p54"/>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54"/>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54"/>
              <p:cNvGrpSpPr/>
              <p:nvPr/>
            </p:nvGrpSpPr>
            <p:grpSpPr>
              <a:xfrm>
                <a:off x="5412414" y="3622307"/>
                <a:ext cx="31499" cy="26993"/>
                <a:chOff x="5412414" y="3622307"/>
                <a:chExt cx="31499" cy="26993"/>
              </a:xfrm>
            </p:grpSpPr>
            <p:sp>
              <p:nvSpPr>
                <p:cNvPr id="6870" name="Google Shape;6870;p54"/>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54"/>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54"/>
              <p:cNvGrpSpPr/>
              <p:nvPr/>
            </p:nvGrpSpPr>
            <p:grpSpPr>
              <a:xfrm>
                <a:off x="5476254" y="3473949"/>
                <a:ext cx="26835" cy="26930"/>
                <a:chOff x="5476254" y="3473949"/>
                <a:chExt cx="26835" cy="26930"/>
              </a:xfrm>
            </p:grpSpPr>
            <p:sp>
              <p:nvSpPr>
                <p:cNvPr id="6873" name="Google Shape;6873;p54"/>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54"/>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54"/>
              <p:cNvGrpSpPr/>
              <p:nvPr/>
            </p:nvGrpSpPr>
            <p:grpSpPr>
              <a:xfrm>
                <a:off x="5564547" y="3481594"/>
                <a:ext cx="31397" cy="26898"/>
                <a:chOff x="5564547" y="3481594"/>
                <a:chExt cx="31397" cy="26898"/>
              </a:xfrm>
            </p:grpSpPr>
            <p:sp>
              <p:nvSpPr>
                <p:cNvPr id="6876" name="Google Shape;6876;p54"/>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54"/>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54"/>
              <p:cNvGrpSpPr/>
              <p:nvPr/>
            </p:nvGrpSpPr>
            <p:grpSpPr>
              <a:xfrm>
                <a:off x="5534101" y="3470174"/>
                <a:ext cx="31397" cy="26906"/>
                <a:chOff x="5534101" y="3470174"/>
                <a:chExt cx="31397" cy="26906"/>
              </a:xfrm>
            </p:grpSpPr>
            <p:sp>
              <p:nvSpPr>
                <p:cNvPr id="6879" name="Google Shape;6879;p54"/>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54"/>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54"/>
              <p:cNvGrpSpPr/>
              <p:nvPr/>
            </p:nvGrpSpPr>
            <p:grpSpPr>
              <a:xfrm>
                <a:off x="5610879" y="3314486"/>
                <a:ext cx="31499" cy="26938"/>
                <a:chOff x="5610879" y="3314486"/>
                <a:chExt cx="31499" cy="26938"/>
              </a:xfrm>
            </p:grpSpPr>
            <p:sp>
              <p:nvSpPr>
                <p:cNvPr id="6882" name="Google Shape;6882;p54"/>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54"/>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54"/>
              <p:cNvGrpSpPr/>
              <p:nvPr/>
            </p:nvGrpSpPr>
            <p:grpSpPr>
              <a:xfrm>
                <a:off x="4834525" y="3501382"/>
                <a:ext cx="31499" cy="26898"/>
                <a:chOff x="4834525" y="3501382"/>
                <a:chExt cx="31499" cy="26898"/>
              </a:xfrm>
            </p:grpSpPr>
            <p:sp>
              <p:nvSpPr>
                <p:cNvPr id="6885" name="Google Shape;6885;p54"/>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54"/>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54"/>
              <p:cNvGrpSpPr/>
              <p:nvPr/>
            </p:nvGrpSpPr>
            <p:grpSpPr>
              <a:xfrm>
                <a:off x="4898460" y="3580158"/>
                <a:ext cx="31405" cy="26898"/>
                <a:chOff x="4898460" y="3580158"/>
                <a:chExt cx="31405" cy="26898"/>
              </a:xfrm>
            </p:grpSpPr>
            <p:sp>
              <p:nvSpPr>
                <p:cNvPr id="6888" name="Google Shape;6888;p54"/>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54"/>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54"/>
              <p:cNvGrpSpPr/>
              <p:nvPr/>
            </p:nvGrpSpPr>
            <p:grpSpPr>
              <a:xfrm>
                <a:off x="4882667" y="3608032"/>
                <a:ext cx="31499" cy="27001"/>
                <a:chOff x="4882667" y="3608032"/>
                <a:chExt cx="31499" cy="27001"/>
              </a:xfrm>
            </p:grpSpPr>
            <p:sp>
              <p:nvSpPr>
                <p:cNvPr id="6891" name="Google Shape;6891;p54"/>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54"/>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54"/>
              <p:cNvGrpSpPr/>
              <p:nvPr/>
            </p:nvGrpSpPr>
            <p:grpSpPr>
              <a:xfrm>
                <a:off x="4843373" y="3631407"/>
                <a:ext cx="16273" cy="16186"/>
                <a:chOff x="4843373" y="3631407"/>
                <a:chExt cx="16273" cy="16186"/>
              </a:xfrm>
            </p:grpSpPr>
            <p:sp>
              <p:nvSpPr>
                <p:cNvPr id="6894" name="Google Shape;6894;p54"/>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54"/>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54"/>
              <p:cNvGrpSpPr/>
              <p:nvPr/>
            </p:nvGrpSpPr>
            <p:grpSpPr>
              <a:xfrm>
                <a:off x="4727773" y="3591578"/>
                <a:ext cx="31499" cy="26898"/>
                <a:chOff x="4727773" y="3591578"/>
                <a:chExt cx="31499" cy="26898"/>
              </a:xfrm>
            </p:grpSpPr>
            <p:sp>
              <p:nvSpPr>
                <p:cNvPr id="6897" name="Google Shape;6897;p54"/>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54"/>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9" name="Google Shape;6899;p54"/>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54"/>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1" name="Google Shape;6901;p54"/>
              <p:cNvGrpSpPr/>
              <p:nvPr/>
            </p:nvGrpSpPr>
            <p:grpSpPr>
              <a:xfrm>
                <a:off x="4609421" y="3577398"/>
                <a:ext cx="31499" cy="27001"/>
                <a:chOff x="4609421" y="3577398"/>
                <a:chExt cx="31499" cy="27001"/>
              </a:xfrm>
            </p:grpSpPr>
            <p:sp>
              <p:nvSpPr>
                <p:cNvPr id="6902" name="Google Shape;6902;p54"/>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54"/>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4" name="Google Shape;6904;p54"/>
              <p:cNvGrpSpPr/>
              <p:nvPr/>
            </p:nvGrpSpPr>
            <p:grpSpPr>
              <a:xfrm>
                <a:off x="4649289" y="3577398"/>
                <a:ext cx="31499" cy="27001"/>
                <a:chOff x="4649289" y="3577398"/>
                <a:chExt cx="31499" cy="27001"/>
              </a:xfrm>
            </p:grpSpPr>
            <p:sp>
              <p:nvSpPr>
                <p:cNvPr id="6905" name="Google Shape;6905;p54"/>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54"/>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54"/>
              <p:cNvGrpSpPr/>
              <p:nvPr/>
            </p:nvGrpSpPr>
            <p:grpSpPr>
              <a:xfrm>
                <a:off x="4605614" y="3639523"/>
                <a:ext cx="31499" cy="26906"/>
                <a:chOff x="4605614" y="3639523"/>
                <a:chExt cx="31499" cy="26906"/>
              </a:xfrm>
            </p:grpSpPr>
            <p:sp>
              <p:nvSpPr>
                <p:cNvPr id="6908" name="Google Shape;6908;p54"/>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54"/>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54"/>
              <p:cNvGrpSpPr/>
              <p:nvPr/>
            </p:nvGrpSpPr>
            <p:grpSpPr>
              <a:xfrm>
                <a:off x="4785149" y="3618846"/>
                <a:ext cx="26930" cy="26843"/>
                <a:chOff x="4785149" y="3618846"/>
                <a:chExt cx="26930" cy="26843"/>
              </a:xfrm>
            </p:grpSpPr>
            <p:sp>
              <p:nvSpPr>
                <p:cNvPr id="6911" name="Google Shape;6911;p54"/>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54"/>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54"/>
              <p:cNvGrpSpPr/>
              <p:nvPr/>
            </p:nvGrpSpPr>
            <p:grpSpPr>
              <a:xfrm>
                <a:off x="4810167" y="3601567"/>
                <a:ext cx="31405" cy="26898"/>
                <a:chOff x="4810167" y="3601567"/>
                <a:chExt cx="31405" cy="26898"/>
              </a:xfrm>
            </p:grpSpPr>
            <p:sp>
              <p:nvSpPr>
                <p:cNvPr id="6914" name="Google Shape;6914;p54"/>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54"/>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54"/>
              <p:cNvGrpSpPr/>
              <p:nvPr/>
            </p:nvGrpSpPr>
            <p:grpSpPr>
              <a:xfrm>
                <a:off x="4831002" y="3373230"/>
                <a:ext cx="31405" cy="26898"/>
                <a:chOff x="4831002" y="3373230"/>
                <a:chExt cx="31405" cy="26898"/>
              </a:xfrm>
            </p:grpSpPr>
            <p:sp>
              <p:nvSpPr>
                <p:cNvPr id="6917" name="Google Shape;6917;p54"/>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54"/>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54"/>
              <p:cNvGrpSpPr/>
              <p:nvPr/>
            </p:nvGrpSpPr>
            <p:grpSpPr>
              <a:xfrm>
                <a:off x="4719311" y="3355054"/>
                <a:ext cx="31499" cy="27001"/>
                <a:chOff x="4719311" y="3355054"/>
                <a:chExt cx="31499" cy="27001"/>
              </a:xfrm>
            </p:grpSpPr>
            <p:sp>
              <p:nvSpPr>
                <p:cNvPr id="6920" name="Google Shape;6920;p54"/>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54"/>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54"/>
              <p:cNvGrpSpPr/>
              <p:nvPr/>
            </p:nvGrpSpPr>
            <p:grpSpPr>
              <a:xfrm>
                <a:off x="4798755" y="3450260"/>
                <a:ext cx="26930" cy="26930"/>
                <a:chOff x="4798755" y="3450260"/>
                <a:chExt cx="26930" cy="26930"/>
              </a:xfrm>
            </p:grpSpPr>
            <p:sp>
              <p:nvSpPr>
                <p:cNvPr id="6923" name="Google Shape;6923;p54"/>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54"/>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54"/>
              <p:cNvGrpSpPr/>
              <p:nvPr/>
            </p:nvGrpSpPr>
            <p:grpSpPr>
              <a:xfrm>
                <a:off x="4645576" y="3467555"/>
                <a:ext cx="31405" cy="26953"/>
                <a:chOff x="4645576" y="3467555"/>
                <a:chExt cx="31405" cy="26953"/>
              </a:xfrm>
            </p:grpSpPr>
            <p:sp>
              <p:nvSpPr>
                <p:cNvPr id="6926" name="Google Shape;6926;p54"/>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54"/>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54"/>
              <p:cNvGrpSpPr/>
              <p:nvPr/>
            </p:nvGrpSpPr>
            <p:grpSpPr>
              <a:xfrm>
                <a:off x="4687631" y="3583965"/>
                <a:ext cx="31499" cy="26898"/>
                <a:chOff x="4687631" y="3583965"/>
                <a:chExt cx="31499" cy="26898"/>
              </a:xfrm>
            </p:grpSpPr>
            <p:sp>
              <p:nvSpPr>
                <p:cNvPr id="6929" name="Google Shape;6929;p54"/>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54"/>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54"/>
              <p:cNvGrpSpPr/>
              <p:nvPr/>
            </p:nvGrpSpPr>
            <p:grpSpPr>
              <a:xfrm>
                <a:off x="4719311" y="3471314"/>
                <a:ext cx="31499" cy="27001"/>
                <a:chOff x="4719311" y="3471314"/>
                <a:chExt cx="31499" cy="27001"/>
              </a:xfrm>
            </p:grpSpPr>
            <p:sp>
              <p:nvSpPr>
                <p:cNvPr id="6932" name="Google Shape;6932;p54"/>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54"/>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54"/>
              <p:cNvGrpSpPr/>
              <p:nvPr/>
            </p:nvGrpSpPr>
            <p:grpSpPr>
              <a:xfrm>
                <a:off x="4719311" y="3434404"/>
                <a:ext cx="31499" cy="26898"/>
                <a:chOff x="4719311" y="3434404"/>
                <a:chExt cx="31499" cy="26898"/>
              </a:xfrm>
            </p:grpSpPr>
            <p:sp>
              <p:nvSpPr>
                <p:cNvPr id="6935" name="Google Shape;6935;p54"/>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54"/>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54"/>
              <p:cNvGrpSpPr/>
              <p:nvPr/>
            </p:nvGrpSpPr>
            <p:grpSpPr>
              <a:xfrm>
                <a:off x="4768876" y="3401772"/>
                <a:ext cx="31499" cy="26898"/>
                <a:chOff x="4768876" y="3401772"/>
                <a:chExt cx="31499" cy="26898"/>
              </a:xfrm>
            </p:grpSpPr>
            <p:sp>
              <p:nvSpPr>
                <p:cNvPr id="6938" name="Google Shape;6938;p54"/>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54"/>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54"/>
              <p:cNvGrpSpPr/>
              <p:nvPr/>
            </p:nvGrpSpPr>
            <p:grpSpPr>
              <a:xfrm>
                <a:off x="4762214" y="3471377"/>
                <a:ext cx="26938" cy="26938"/>
                <a:chOff x="4762214" y="3471377"/>
                <a:chExt cx="26938" cy="26938"/>
              </a:xfrm>
            </p:grpSpPr>
            <p:sp>
              <p:nvSpPr>
                <p:cNvPr id="6941" name="Google Shape;6941;p54"/>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54"/>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3" name="Google Shape;6943;p54"/>
              <p:cNvGrpSpPr/>
              <p:nvPr/>
            </p:nvGrpSpPr>
            <p:grpSpPr>
              <a:xfrm>
                <a:off x="4790473" y="3344782"/>
                <a:ext cx="31405" cy="26898"/>
                <a:chOff x="4790473" y="3344782"/>
                <a:chExt cx="31405" cy="26898"/>
              </a:xfrm>
            </p:grpSpPr>
            <p:sp>
              <p:nvSpPr>
                <p:cNvPr id="6944" name="Google Shape;6944;p54"/>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54"/>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54"/>
              <p:cNvGrpSpPr/>
              <p:nvPr/>
            </p:nvGrpSpPr>
            <p:grpSpPr>
              <a:xfrm>
                <a:off x="4823774" y="3950733"/>
                <a:ext cx="37398" cy="32034"/>
                <a:chOff x="4823774" y="3950733"/>
                <a:chExt cx="37398" cy="32034"/>
              </a:xfrm>
            </p:grpSpPr>
            <p:sp>
              <p:nvSpPr>
                <p:cNvPr id="6947" name="Google Shape;6947;p54"/>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54"/>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54"/>
              <p:cNvGrpSpPr/>
              <p:nvPr/>
            </p:nvGrpSpPr>
            <p:grpSpPr>
              <a:xfrm>
                <a:off x="4823396" y="4110566"/>
                <a:ext cx="31405" cy="26906"/>
                <a:chOff x="4823396" y="4110566"/>
                <a:chExt cx="31405" cy="26906"/>
              </a:xfrm>
            </p:grpSpPr>
            <p:sp>
              <p:nvSpPr>
                <p:cNvPr id="6950" name="Google Shape;6950;p54"/>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54"/>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54"/>
              <p:cNvGrpSpPr/>
              <p:nvPr/>
            </p:nvGrpSpPr>
            <p:grpSpPr>
              <a:xfrm>
                <a:off x="4838332" y="3821150"/>
                <a:ext cx="31499" cy="26898"/>
                <a:chOff x="4838332" y="3821150"/>
                <a:chExt cx="31499" cy="26898"/>
              </a:xfrm>
            </p:grpSpPr>
            <p:sp>
              <p:nvSpPr>
                <p:cNvPr id="6953" name="Google Shape;6953;p54"/>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54"/>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54"/>
              <p:cNvGrpSpPr/>
              <p:nvPr/>
            </p:nvGrpSpPr>
            <p:grpSpPr>
              <a:xfrm>
                <a:off x="4661275" y="3815007"/>
                <a:ext cx="36824" cy="31523"/>
                <a:chOff x="4661275" y="3815007"/>
                <a:chExt cx="36824" cy="31523"/>
              </a:xfrm>
            </p:grpSpPr>
            <p:sp>
              <p:nvSpPr>
                <p:cNvPr id="6956" name="Google Shape;6956;p54"/>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54"/>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54"/>
              <p:cNvGrpSpPr/>
              <p:nvPr/>
            </p:nvGrpSpPr>
            <p:grpSpPr>
              <a:xfrm>
                <a:off x="4558998" y="3851037"/>
                <a:ext cx="33591" cy="28699"/>
                <a:chOff x="4558998" y="3851037"/>
                <a:chExt cx="33591" cy="28699"/>
              </a:xfrm>
            </p:grpSpPr>
            <p:sp>
              <p:nvSpPr>
                <p:cNvPr id="6959" name="Google Shape;6959;p54"/>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54"/>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54"/>
              <p:cNvGrpSpPr/>
              <p:nvPr/>
            </p:nvGrpSpPr>
            <p:grpSpPr>
              <a:xfrm>
                <a:off x="4696762" y="3638587"/>
                <a:ext cx="33591" cy="28794"/>
                <a:chOff x="4696762" y="3638587"/>
                <a:chExt cx="33591" cy="28794"/>
              </a:xfrm>
            </p:grpSpPr>
            <p:sp>
              <p:nvSpPr>
                <p:cNvPr id="6962" name="Google Shape;6962;p54"/>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54"/>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54"/>
              <p:cNvGrpSpPr/>
              <p:nvPr/>
            </p:nvGrpSpPr>
            <p:grpSpPr>
              <a:xfrm>
                <a:off x="4929479" y="3939140"/>
                <a:ext cx="33497" cy="28692"/>
                <a:chOff x="4929479" y="3939140"/>
                <a:chExt cx="33497" cy="28692"/>
              </a:xfrm>
            </p:grpSpPr>
            <p:sp>
              <p:nvSpPr>
                <p:cNvPr id="6965" name="Google Shape;6965;p54"/>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54"/>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54"/>
              <p:cNvGrpSpPr/>
              <p:nvPr/>
            </p:nvGrpSpPr>
            <p:grpSpPr>
              <a:xfrm>
                <a:off x="4907119" y="3986039"/>
                <a:ext cx="33497" cy="28699"/>
                <a:chOff x="4907119" y="3986039"/>
                <a:chExt cx="33497" cy="28699"/>
              </a:xfrm>
            </p:grpSpPr>
            <p:sp>
              <p:nvSpPr>
                <p:cNvPr id="6968" name="Google Shape;6968;p54"/>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54"/>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54"/>
              <p:cNvGrpSpPr/>
              <p:nvPr/>
            </p:nvGrpSpPr>
            <p:grpSpPr>
              <a:xfrm>
                <a:off x="4911783" y="4048102"/>
                <a:ext cx="33591" cy="28762"/>
                <a:chOff x="4911783" y="4048102"/>
                <a:chExt cx="33591" cy="28762"/>
              </a:xfrm>
            </p:grpSpPr>
            <p:sp>
              <p:nvSpPr>
                <p:cNvPr id="6971" name="Google Shape;6971;p54"/>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54"/>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3" name="Google Shape;6973;p54"/>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54"/>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5" name="Google Shape;6975;p54"/>
              <p:cNvGrpSpPr/>
              <p:nvPr/>
            </p:nvGrpSpPr>
            <p:grpSpPr>
              <a:xfrm>
                <a:off x="4762623" y="3837847"/>
                <a:ext cx="42416" cy="36273"/>
                <a:chOff x="4762623" y="3837847"/>
                <a:chExt cx="42416" cy="36273"/>
              </a:xfrm>
            </p:grpSpPr>
            <p:sp>
              <p:nvSpPr>
                <p:cNvPr id="6976" name="Google Shape;6976;p54"/>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54"/>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54"/>
              <p:cNvGrpSpPr/>
              <p:nvPr/>
            </p:nvGrpSpPr>
            <p:grpSpPr>
              <a:xfrm>
                <a:off x="4746044" y="4104966"/>
                <a:ext cx="33497" cy="28699"/>
                <a:chOff x="4746044" y="4104966"/>
                <a:chExt cx="33497" cy="28699"/>
              </a:xfrm>
            </p:grpSpPr>
            <p:sp>
              <p:nvSpPr>
                <p:cNvPr id="6979" name="Google Shape;6979;p54"/>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54"/>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54"/>
              <p:cNvGrpSpPr/>
              <p:nvPr/>
            </p:nvGrpSpPr>
            <p:grpSpPr>
              <a:xfrm>
                <a:off x="4859646" y="4162554"/>
                <a:ext cx="33591" cy="28762"/>
                <a:chOff x="4859646" y="4162554"/>
                <a:chExt cx="33591" cy="28762"/>
              </a:xfrm>
            </p:grpSpPr>
            <p:sp>
              <p:nvSpPr>
                <p:cNvPr id="6982" name="Google Shape;6982;p54"/>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54"/>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84" name="Google Shape;6984;p54"/>
            <p:cNvGrpSpPr/>
            <p:nvPr/>
          </p:nvGrpSpPr>
          <p:grpSpPr>
            <a:xfrm>
              <a:off x="3597785" y="3274438"/>
              <a:ext cx="855610" cy="1122100"/>
              <a:chOff x="3597785" y="3274438"/>
              <a:chExt cx="855610" cy="1122100"/>
            </a:xfrm>
          </p:grpSpPr>
          <p:grpSp>
            <p:nvGrpSpPr>
              <p:cNvPr id="6985" name="Google Shape;6985;p54"/>
              <p:cNvGrpSpPr/>
              <p:nvPr/>
            </p:nvGrpSpPr>
            <p:grpSpPr>
              <a:xfrm>
                <a:off x="3617857" y="3284717"/>
                <a:ext cx="826785" cy="1099165"/>
                <a:chOff x="3617857" y="3284717"/>
                <a:chExt cx="826785" cy="1099165"/>
              </a:xfrm>
            </p:grpSpPr>
            <p:sp>
              <p:nvSpPr>
                <p:cNvPr id="6986" name="Google Shape;6986;p54"/>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54"/>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54"/>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54"/>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54"/>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54"/>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54"/>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54"/>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54"/>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54"/>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54"/>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54"/>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54"/>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54"/>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54"/>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54"/>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54"/>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54"/>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54"/>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54"/>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54"/>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54"/>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54"/>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54"/>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54"/>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54"/>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54"/>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54"/>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54"/>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54"/>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54"/>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54"/>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54"/>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54"/>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54"/>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54"/>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54"/>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54"/>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54"/>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54"/>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54"/>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54"/>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54"/>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54"/>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54"/>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54"/>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54"/>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54"/>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54"/>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54"/>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54"/>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54"/>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54"/>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54"/>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54"/>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54"/>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2" name="Google Shape;7042;p54"/>
              <p:cNvGrpSpPr/>
              <p:nvPr/>
            </p:nvGrpSpPr>
            <p:grpSpPr>
              <a:xfrm>
                <a:off x="4180904" y="4251758"/>
                <a:ext cx="37783" cy="32420"/>
                <a:chOff x="4180904" y="4251758"/>
                <a:chExt cx="37783" cy="32420"/>
              </a:xfrm>
            </p:grpSpPr>
            <p:sp>
              <p:nvSpPr>
                <p:cNvPr id="7043" name="Google Shape;7043;p54"/>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54"/>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54"/>
              <p:cNvGrpSpPr/>
              <p:nvPr/>
            </p:nvGrpSpPr>
            <p:grpSpPr>
              <a:xfrm>
                <a:off x="4201644" y="4081324"/>
                <a:ext cx="37783" cy="32364"/>
                <a:chOff x="4201644" y="4081324"/>
                <a:chExt cx="37783" cy="32364"/>
              </a:xfrm>
            </p:grpSpPr>
            <p:sp>
              <p:nvSpPr>
                <p:cNvPr id="7046" name="Google Shape;7046;p54"/>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54"/>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54"/>
              <p:cNvGrpSpPr/>
              <p:nvPr/>
            </p:nvGrpSpPr>
            <p:grpSpPr>
              <a:xfrm>
                <a:off x="4284416" y="3887428"/>
                <a:ext cx="37783" cy="32451"/>
                <a:chOff x="4284416" y="3887428"/>
                <a:chExt cx="37783" cy="32451"/>
              </a:xfrm>
            </p:grpSpPr>
            <p:sp>
              <p:nvSpPr>
                <p:cNvPr id="7049" name="Google Shape;7049;p54"/>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54"/>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54"/>
              <p:cNvGrpSpPr/>
              <p:nvPr/>
            </p:nvGrpSpPr>
            <p:grpSpPr>
              <a:xfrm>
                <a:off x="4223721" y="3860404"/>
                <a:ext cx="37870" cy="32364"/>
                <a:chOff x="4223721" y="3860404"/>
                <a:chExt cx="37870" cy="32364"/>
              </a:xfrm>
            </p:grpSpPr>
            <p:sp>
              <p:nvSpPr>
                <p:cNvPr id="7052" name="Google Shape;7052;p54"/>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54"/>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4" name="Google Shape;7054;p54"/>
              <p:cNvGrpSpPr/>
              <p:nvPr/>
            </p:nvGrpSpPr>
            <p:grpSpPr>
              <a:xfrm>
                <a:off x="4104889" y="3699242"/>
                <a:ext cx="37776" cy="32357"/>
                <a:chOff x="4104889" y="3699242"/>
                <a:chExt cx="37776" cy="32357"/>
              </a:xfrm>
            </p:grpSpPr>
            <p:sp>
              <p:nvSpPr>
                <p:cNvPr id="7055" name="Google Shape;7055;p54"/>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54"/>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54"/>
              <p:cNvGrpSpPr/>
              <p:nvPr/>
            </p:nvGrpSpPr>
            <p:grpSpPr>
              <a:xfrm>
                <a:off x="4143608" y="3475121"/>
                <a:ext cx="37878" cy="32420"/>
                <a:chOff x="4143608" y="3475121"/>
                <a:chExt cx="37878" cy="32420"/>
              </a:xfrm>
            </p:grpSpPr>
            <p:sp>
              <p:nvSpPr>
                <p:cNvPr id="7058" name="Google Shape;7058;p54"/>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54"/>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54"/>
              <p:cNvGrpSpPr/>
              <p:nvPr/>
            </p:nvGrpSpPr>
            <p:grpSpPr>
              <a:xfrm>
                <a:off x="4217248" y="3570893"/>
                <a:ext cx="37776" cy="32364"/>
                <a:chOff x="4217248" y="3570893"/>
                <a:chExt cx="37776" cy="32364"/>
              </a:xfrm>
            </p:grpSpPr>
            <p:sp>
              <p:nvSpPr>
                <p:cNvPr id="7061" name="Google Shape;7061;p54"/>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54"/>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54"/>
              <p:cNvGrpSpPr/>
              <p:nvPr/>
            </p:nvGrpSpPr>
            <p:grpSpPr>
              <a:xfrm>
                <a:off x="4255307" y="3431612"/>
                <a:ext cx="37776" cy="32451"/>
                <a:chOff x="4255307" y="3431612"/>
                <a:chExt cx="37776" cy="32451"/>
              </a:xfrm>
            </p:grpSpPr>
            <p:sp>
              <p:nvSpPr>
                <p:cNvPr id="7064" name="Google Shape;7064;p54"/>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54"/>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54"/>
              <p:cNvGrpSpPr/>
              <p:nvPr/>
            </p:nvGrpSpPr>
            <p:grpSpPr>
              <a:xfrm>
                <a:off x="3853052" y="3577398"/>
                <a:ext cx="37776" cy="32420"/>
                <a:chOff x="3853052" y="3577398"/>
                <a:chExt cx="37776" cy="32420"/>
              </a:xfrm>
            </p:grpSpPr>
            <p:sp>
              <p:nvSpPr>
                <p:cNvPr id="7067" name="Google Shape;7067;p54"/>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54"/>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54"/>
              <p:cNvGrpSpPr/>
              <p:nvPr/>
            </p:nvGrpSpPr>
            <p:grpSpPr>
              <a:xfrm>
                <a:off x="4039908" y="3412107"/>
                <a:ext cx="37776" cy="32357"/>
                <a:chOff x="4039908" y="3412107"/>
                <a:chExt cx="37776" cy="32357"/>
              </a:xfrm>
            </p:grpSpPr>
            <p:sp>
              <p:nvSpPr>
                <p:cNvPr id="7070" name="Google Shape;7070;p54"/>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54"/>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54"/>
              <p:cNvGrpSpPr/>
              <p:nvPr/>
            </p:nvGrpSpPr>
            <p:grpSpPr>
              <a:xfrm>
                <a:off x="4017360" y="3342061"/>
                <a:ext cx="37870" cy="32380"/>
                <a:chOff x="4017360" y="3342061"/>
                <a:chExt cx="37870" cy="32380"/>
              </a:xfrm>
            </p:grpSpPr>
            <p:sp>
              <p:nvSpPr>
                <p:cNvPr id="7073" name="Google Shape;7073;p54"/>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54"/>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5" name="Google Shape;7075;p54"/>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54"/>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7" name="Google Shape;7077;p54"/>
              <p:cNvGrpSpPr/>
              <p:nvPr/>
            </p:nvGrpSpPr>
            <p:grpSpPr>
              <a:xfrm>
                <a:off x="3750870" y="3418650"/>
                <a:ext cx="37776" cy="32380"/>
                <a:chOff x="3750870" y="3418650"/>
                <a:chExt cx="37776" cy="32380"/>
              </a:xfrm>
            </p:grpSpPr>
            <p:sp>
              <p:nvSpPr>
                <p:cNvPr id="7078" name="Google Shape;7078;p54"/>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54"/>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54"/>
              <p:cNvGrpSpPr/>
              <p:nvPr/>
            </p:nvGrpSpPr>
            <p:grpSpPr>
              <a:xfrm>
                <a:off x="3632509" y="3274438"/>
                <a:ext cx="37783" cy="32357"/>
                <a:chOff x="3632509" y="3274438"/>
                <a:chExt cx="37783" cy="32357"/>
              </a:xfrm>
            </p:grpSpPr>
            <p:sp>
              <p:nvSpPr>
                <p:cNvPr id="7081" name="Google Shape;7081;p54"/>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54"/>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54"/>
              <p:cNvGrpSpPr/>
              <p:nvPr/>
            </p:nvGrpSpPr>
            <p:grpSpPr>
              <a:xfrm>
                <a:off x="3906424" y="3297561"/>
                <a:ext cx="37776" cy="32451"/>
                <a:chOff x="3906424" y="3297561"/>
                <a:chExt cx="37776" cy="32451"/>
              </a:xfrm>
            </p:grpSpPr>
            <p:sp>
              <p:nvSpPr>
                <p:cNvPr id="7084" name="Google Shape;7084;p54"/>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54"/>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54"/>
              <p:cNvGrpSpPr/>
              <p:nvPr/>
            </p:nvGrpSpPr>
            <p:grpSpPr>
              <a:xfrm>
                <a:off x="3866084" y="3412107"/>
                <a:ext cx="37776" cy="32357"/>
                <a:chOff x="3866084" y="3412107"/>
                <a:chExt cx="37776" cy="32357"/>
              </a:xfrm>
            </p:grpSpPr>
            <p:sp>
              <p:nvSpPr>
                <p:cNvPr id="7087" name="Google Shape;7087;p54"/>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54"/>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54"/>
              <p:cNvGrpSpPr/>
              <p:nvPr/>
            </p:nvGrpSpPr>
            <p:grpSpPr>
              <a:xfrm>
                <a:off x="4023919" y="3766409"/>
                <a:ext cx="37783" cy="32357"/>
                <a:chOff x="4023919" y="3766409"/>
                <a:chExt cx="37783" cy="32357"/>
              </a:xfrm>
            </p:grpSpPr>
            <p:sp>
              <p:nvSpPr>
                <p:cNvPr id="7090" name="Google Shape;7090;p54"/>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54"/>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54"/>
              <p:cNvGrpSpPr/>
              <p:nvPr/>
            </p:nvGrpSpPr>
            <p:grpSpPr>
              <a:xfrm>
                <a:off x="3973882" y="3779449"/>
                <a:ext cx="37776" cy="32357"/>
                <a:chOff x="3973882" y="3779449"/>
                <a:chExt cx="37776" cy="32357"/>
              </a:xfrm>
            </p:grpSpPr>
            <p:sp>
              <p:nvSpPr>
                <p:cNvPr id="7093" name="Google Shape;7093;p54"/>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54"/>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54"/>
              <p:cNvGrpSpPr/>
              <p:nvPr/>
            </p:nvGrpSpPr>
            <p:grpSpPr>
              <a:xfrm>
                <a:off x="4073398" y="3838028"/>
                <a:ext cx="37776" cy="32380"/>
                <a:chOff x="4073398" y="3838028"/>
                <a:chExt cx="37776" cy="32380"/>
              </a:xfrm>
            </p:grpSpPr>
            <p:sp>
              <p:nvSpPr>
                <p:cNvPr id="7096" name="Google Shape;7096;p54"/>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54"/>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54"/>
              <p:cNvGrpSpPr/>
              <p:nvPr/>
            </p:nvGrpSpPr>
            <p:grpSpPr>
              <a:xfrm>
                <a:off x="4342672" y="4144496"/>
                <a:ext cx="37752" cy="32364"/>
                <a:chOff x="4342672" y="4144496"/>
                <a:chExt cx="37752" cy="32364"/>
              </a:xfrm>
            </p:grpSpPr>
            <p:sp>
              <p:nvSpPr>
                <p:cNvPr id="7099" name="Google Shape;7099;p54"/>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54"/>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54"/>
              <p:cNvGrpSpPr/>
              <p:nvPr/>
            </p:nvGrpSpPr>
            <p:grpSpPr>
              <a:xfrm>
                <a:off x="4406386" y="4056872"/>
                <a:ext cx="37783" cy="32364"/>
                <a:chOff x="4406386" y="4056872"/>
                <a:chExt cx="37783" cy="32364"/>
              </a:xfrm>
            </p:grpSpPr>
            <p:sp>
              <p:nvSpPr>
                <p:cNvPr id="7102" name="Google Shape;7102;p54"/>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54"/>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54"/>
              <p:cNvGrpSpPr/>
              <p:nvPr/>
            </p:nvGrpSpPr>
            <p:grpSpPr>
              <a:xfrm>
                <a:off x="4284416" y="4245254"/>
                <a:ext cx="37783" cy="32357"/>
                <a:chOff x="4284416" y="4245254"/>
                <a:chExt cx="37783" cy="32357"/>
              </a:xfrm>
            </p:grpSpPr>
            <p:sp>
              <p:nvSpPr>
                <p:cNvPr id="7105" name="Google Shape;7105;p54"/>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54"/>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54"/>
              <p:cNvGrpSpPr/>
              <p:nvPr/>
            </p:nvGrpSpPr>
            <p:grpSpPr>
              <a:xfrm>
                <a:off x="4219057" y="4331258"/>
                <a:ext cx="37776" cy="32364"/>
                <a:chOff x="4219057" y="4331258"/>
                <a:chExt cx="37776" cy="32364"/>
              </a:xfrm>
            </p:grpSpPr>
            <p:sp>
              <p:nvSpPr>
                <p:cNvPr id="7108" name="Google Shape;7108;p54"/>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54"/>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54"/>
              <p:cNvGrpSpPr/>
              <p:nvPr/>
            </p:nvGrpSpPr>
            <p:grpSpPr>
              <a:xfrm>
                <a:off x="4204122" y="4141688"/>
                <a:ext cx="33497" cy="28699"/>
                <a:chOff x="4204122" y="4141688"/>
                <a:chExt cx="33497" cy="28699"/>
              </a:xfrm>
            </p:grpSpPr>
            <p:sp>
              <p:nvSpPr>
                <p:cNvPr id="7111" name="Google Shape;7111;p54"/>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54"/>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54"/>
              <p:cNvGrpSpPr/>
              <p:nvPr/>
            </p:nvGrpSpPr>
            <p:grpSpPr>
              <a:xfrm>
                <a:off x="4301546" y="4003869"/>
                <a:ext cx="38916" cy="33324"/>
                <a:chOff x="4301546" y="4003869"/>
                <a:chExt cx="38916" cy="33324"/>
              </a:xfrm>
            </p:grpSpPr>
            <p:sp>
              <p:nvSpPr>
                <p:cNvPr id="7114" name="Google Shape;7114;p54"/>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54"/>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54"/>
              <p:cNvGrpSpPr/>
              <p:nvPr/>
            </p:nvGrpSpPr>
            <p:grpSpPr>
              <a:xfrm>
                <a:off x="4210681" y="3924669"/>
                <a:ext cx="36549" cy="31366"/>
                <a:chOff x="4210681" y="3924669"/>
                <a:chExt cx="36549" cy="31366"/>
              </a:xfrm>
            </p:grpSpPr>
            <p:sp>
              <p:nvSpPr>
                <p:cNvPr id="7117" name="Google Shape;7117;p54"/>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54"/>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54"/>
              <p:cNvGrpSpPr/>
              <p:nvPr/>
            </p:nvGrpSpPr>
            <p:grpSpPr>
              <a:xfrm>
                <a:off x="3987771" y="3628874"/>
                <a:ext cx="31499" cy="26993"/>
                <a:chOff x="3987771" y="3628874"/>
                <a:chExt cx="31499" cy="26993"/>
              </a:xfrm>
            </p:grpSpPr>
            <p:sp>
              <p:nvSpPr>
                <p:cNvPr id="7120" name="Google Shape;7120;p54"/>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54"/>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54"/>
              <p:cNvGrpSpPr/>
              <p:nvPr/>
            </p:nvGrpSpPr>
            <p:grpSpPr>
              <a:xfrm>
                <a:off x="4087382" y="3775674"/>
                <a:ext cx="31405" cy="26898"/>
                <a:chOff x="4087382" y="3775674"/>
                <a:chExt cx="31405" cy="26898"/>
              </a:xfrm>
            </p:grpSpPr>
            <p:sp>
              <p:nvSpPr>
                <p:cNvPr id="7123" name="Google Shape;7123;p54"/>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54"/>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54"/>
              <p:cNvGrpSpPr/>
              <p:nvPr/>
            </p:nvGrpSpPr>
            <p:grpSpPr>
              <a:xfrm>
                <a:off x="4118873" y="3856637"/>
                <a:ext cx="31405" cy="26906"/>
                <a:chOff x="4118873" y="3856637"/>
                <a:chExt cx="31405" cy="26906"/>
              </a:xfrm>
            </p:grpSpPr>
            <p:sp>
              <p:nvSpPr>
                <p:cNvPr id="7126" name="Google Shape;7126;p54"/>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54"/>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54"/>
              <p:cNvGrpSpPr/>
              <p:nvPr/>
            </p:nvGrpSpPr>
            <p:grpSpPr>
              <a:xfrm>
                <a:off x="4168541" y="3639523"/>
                <a:ext cx="31499" cy="26906"/>
                <a:chOff x="4168541" y="3639523"/>
                <a:chExt cx="31499" cy="26906"/>
              </a:xfrm>
            </p:grpSpPr>
            <p:sp>
              <p:nvSpPr>
                <p:cNvPr id="7129" name="Google Shape;7129;p54"/>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54"/>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54"/>
              <p:cNvGrpSpPr/>
              <p:nvPr/>
            </p:nvGrpSpPr>
            <p:grpSpPr>
              <a:xfrm>
                <a:off x="3965789" y="3393545"/>
                <a:ext cx="31405" cy="26945"/>
                <a:chOff x="3965789" y="3393545"/>
                <a:chExt cx="31405" cy="26945"/>
              </a:xfrm>
            </p:grpSpPr>
            <p:sp>
              <p:nvSpPr>
                <p:cNvPr id="7132" name="Google Shape;7132;p54"/>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54"/>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54"/>
              <p:cNvGrpSpPr/>
              <p:nvPr/>
            </p:nvGrpSpPr>
            <p:grpSpPr>
              <a:xfrm>
                <a:off x="3925166" y="3491008"/>
                <a:ext cx="31405" cy="27001"/>
                <a:chOff x="3925166" y="3491008"/>
                <a:chExt cx="31405" cy="27001"/>
              </a:xfrm>
            </p:grpSpPr>
            <p:sp>
              <p:nvSpPr>
                <p:cNvPr id="7135" name="Google Shape;7135;p54"/>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54"/>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54"/>
              <p:cNvGrpSpPr/>
              <p:nvPr/>
            </p:nvGrpSpPr>
            <p:grpSpPr>
              <a:xfrm>
                <a:off x="3682845" y="3340976"/>
                <a:ext cx="31397" cy="26898"/>
                <a:chOff x="3682845" y="3340976"/>
                <a:chExt cx="31397" cy="26898"/>
              </a:xfrm>
            </p:grpSpPr>
            <p:sp>
              <p:nvSpPr>
                <p:cNvPr id="7138" name="Google Shape;7138;p54"/>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54"/>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54"/>
              <p:cNvGrpSpPr/>
              <p:nvPr/>
            </p:nvGrpSpPr>
            <p:grpSpPr>
              <a:xfrm>
                <a:off x="3795393" y="3353725"/>
                <a:ext cx="31499" cy="26993"/>
                <a:chOff x="3795393" y="3353725"/>
                <a:chExt cx="31499" cy="26993"/>
              </a:xfrm>
            </p:grpSpPr>
            <p:sp>
              <p:nvSpPr>
                <p:cNvPr id="7141" name="Google Shape;7141;p54"/>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54"/>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54"/>
              <p:cNvGrpSpPr/>
              <p:nvPr/>
            </p:nvGrpSpPr>
            <p:grpSpPr>
              <a:xfrm>
                <a:off x="4176909" y="4363221"/>
                <a:ext cx="38924" cy="33316"/>
                <a:chOff x="4176909" y="4363221"/>
                <a:chExt cx="38924" cy="33316"/>
              </a:xfrm>
            </p:grpSpPr>
            <p:sp>
              <p:nvSpPr>
                <p:cNvPr id="7144" name="Google Shape;7144;p54"/>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54"/>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54"/>
              <p:cNvGrpSpPr/>
              <p:nvPr/>
            </p:nvGrpSpPr>
            <p:grpSpPr>
              <a:xfrm>
                <a:off x="4226191" y="4007660"/>
                <a:ext cx="33560" cy="28770"/>
                <a:chOff x="4226191" y="4007660"/>
                <a:chExt cx="33560" cy="28770"/>
              </a:xfrm>
            </p:grpSpPr>
            <p:sp>
              <p:nvSpPr>
                <p:cNvPr id="7147" name="Google Shape;7147;p54"/>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54"/>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54"/>
              <p:cNvGrpSpPr/>
              <p:nvPr/>
            </p:nvGrpSpPr>
            <p:grpSpPr>
              <a:xfrm>
                <a:off x="3597785" y="3377045"/>
                <a:ext cx="33591" cy="28699"/>
                <a:chOff x="3597785" y="3377045"/>
                <a:chExt cx="33591" cy="28699"/>
              </a:xfrm>
            </p:grpSpPr>
            <p:sp>
              <p:nvSpPr>
                <p:cNvPr id="7150" name="Google Shape;7150;p54"/>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54"/>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54"/>
              <p:cNvGrpSpPr/>
              <p:nvPr/>
            </p:nvGrpSpPr>
            <p:grpSpPr>
              <a:xfrm>
                <a:off x="3887870" y="3669796"/>
                <a:ext cx="33591" cy="28692"/>
                <a:chOff x="3887870" y="3669796"/>
                <a:chExt cx="33591" cy="28692"/>
              </a:xfrm>
            </p:grpSpPr>
            <p:sp>
              <p:nvSpPr>
                <p:cNvPr id="7153" name="Google Shape;7153;p54"/>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54"/>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54"/>
              <p:cNvGrpSpPr/>
              <p:nvPr/>
            </p:nvGrpSpPr>
            <p:grpSpPr>
              <a:xfrm>
                <a:off x="3818320" y="3481625"/>
                <a:ext cx="33497" cy="28770"/>
                <a:chOff x="3818320" y="3481625"/>
                <a:chExt cx="33497" cy="28770"/>
              </a:xfrm>
            </p:grpSpPr>
            <p:sp>
              <p:nvSpPr>
                <p:cNvPr id="7156" name="Google Shape;7156;p54"/>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54"/>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54"/>
              <p:cNvGrpSpPr/>
              <p:nvPr/>
            </p:nvGrpSpPr>
            <p:grpSpPr>
              <a:xfrm>
                <a:off x="4278139" y="4120948"/>
                <a:ext cx="37492" cy="32129"/>
                <a:chOff x="4278139" y="4120948"/>
                <a:chExt cx="37492" cy="32129"/>
              </a:xfrm>
            </p:grpSpPr>
            <p:sp>
              <p:nvSpPr>
                <p:cNvPr id="7159" name="Google Shape;7159;p54"/>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54"/>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54"/>
              <p:cNvGrpSpPr/>
              <p:nvPr/>
            </p:nvGrpSpPr>
            <p:grpSpPr>
              <a:xfrm>
                <a:off x="4419898" y="3977388"/>
                <a:ext cx="33497" cy="28692"/>
                <a:chOff x="4419898" y="3977388"/>
                <a:chExt cx="33497" cy="28692"/>
              </a:xfrm>
            </p:grpSpPr>
            <p:sp>
              <p:nvSpPr>
                <p:cNvPr id="7162" name="Google Shape;7162;p54"/>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54"/>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54"/>
              <p:cNvGrpSpPr/>
              <p:nvPr/>
            </p:nvGrpSpPr>
            <p:grpSpPr>
              <a:xfrm>
                <a:off x="4158930" y="4034684"/>
                <a:ext cx="33497" cy="28762"/>
                <a:chOff x="4158930" y="4034684"/>
                <a:chExt cx="33497" cy="28762"/>
              </a:xfrm>
            </p:grpSpPr>
            <p:sp>
              <p:nvSpPr>
                <p:cNvPr id="7165" name="Google Shape;7165;p54"/>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54"/>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54"/>
              <p:cNvGrpSpPr/>
              <p:nvPr/>
            </p:nvGrpSpPr>
            <p:grpSpPr>
              <a:xfrm>
                <a:off x="4134949" y="3957049"/>
                <a:ext cx="33497" cy="28770"/>
                <a:chOff x="4134949" y="3957049"/>
                <a:chExt cx="33497" cy="28770"/>
              </a:xfrm>
            </p:grpSpPr>
            <p:sp>
              <p:nvSpPr>
                <p:cNvPr id="7168" name="Google Shape;7168;p54"/>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54"/>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54"/>
              <p:cNvGrpSpPr/>
              <p:nvPr/>
            </p:nvGrpSpPr>
            <p:grpSpPr>
              <a:xfrm>
                <a:off x="4193653" y="4184403"/>
                <a:ext cx="43580" cy="37264"/>
                <a:chOff x="4193653" y="4184403"/>
                <a:chExt cx="43580" cy="37264"/>
              </a:xfrm>
            </p:grpSpPr>
            <p:sp>
              <p:nvSpPr>
                <p:cNvPr id="7171" name="Google Shape;7171;p54"/>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54"/>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54"/>
              <p:cNvGrpSpPr/>
              <p:nvPr/>
            </p:nvGrpSpPr>
            <p:grpSpPr>
              <a:xfrm>
                <a:off x="4343600" y="3943844"/>
                <a:ext cx="43580" cy="37312"/>
                <a:chOff x="4343600" y="3943844"/>
                <a:chExt cx="43580" cy="37312"/>
              </a:xfrm>
            </p:grpSpPr>
            <p:sp>
              <p:nvSpPr>
                <p:cNvPr id="7174" name="Google Shape;7174;p54"/>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54"/>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54"/>
              <p:cNvGrpSpPr/>
              <p:nvPr/>
            </p:nvGrpSpPr>
            <p:grpSpPr>
              <a:xfrm>
                <a:off x="4172339" y="3381693"/>
                <a:ext cx="31499" cy="27001"/>
                <a:chOff x="4172339" y="3381693"/>
                <a:chExt cx="31499" cy="27001"/>
              </a:xfrm>
            </p:grpSpPr>
            <p:sp>
              <p:nvSpPr>
                <p:cNvPr id="7177" name="Google Shape;7177;p54"/>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54"/>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2" name="Shape 7182"/>
        <p:cNvGrpSpPr/>
        <p:nvPr/>
      </p:nvGrpSpPr>
      <p:grpSpPr>
        <a:xfrm>
          <a:off x="0" y="0"/>
          <a:ext cx="0" cy="0"/>
          <a:chOff x="0" y="0"/>
          <a:chExt cx="0" cy="0"/>
        </a:xfrm>
      </p:grpSpPr>
      <p:grpSp>
        <p:nvGrpSpPr>
          <p:cNvPr id="7183" name="Google Shape;7183;p55"/>
          <p:cNvGrpSpPr/>
          <p:nvPr/>
        </p:nvGrpSpPr>
        <p:grpSpPr>
          <a:xfrm>
            <a:off x="2126623" y="3607908"/>
            <a:ext cx="1102891" cy="760337"/>
            <a:chOff x="4967783" y="2151471"/>
            <a:chExt cx="3920692" cy="2702940"/>
          </a:xfrm>
        </p:grpSpPr>
        <p:grpSp>
          <p:nvGrpSpPr>
            <p:cNvPr id="7184" name="Google Shape;7184;p55"/>
            <p:cNvGrpSpPr/>
            <p:nvPr/>
          </p:nvGrpSpPr>
          <p:grpSpPr>
            <a:xfrm>
              <a:off x="5045709" y="2252109"/>
              <a:ext cx="3761071" cy="2501708"/>
              <a:chOff x="2691784" y="1805334"/>
              <a:chExt cx="3761071" cy="2501708"/>
            </a:xfrm>
          </p:grpSpPr>
          <p:sp>
            <p:nvSpPr>
              <p:cNvPr id="7185" name="Google Shape;7185;p55"/>
              <p:cNvSpPr/>
              <p:nvPr/>
            </p:nvSpPr>
            <p:spPr>
              <a:xfrm>
                <a:off x="4306153"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55"/>
              <p:cNvSpPr/>
              <p:nvPr/>
            </p:nvSpPr>
            <p:spPr>
              <a:xfrm>
                <a:off x="2691784" y="3762285"/>
                <a:ext cx="1916675" cy="544757"/>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55"/>
              <p:cNvSpPr/>
              <p:nvPr/>
            </p:nvSpPr>
            <p:spPr>
              <a:xfrm>
                <a:off x="2695021" y="3035999"/>
                <a:ext cx="754960" cy="529407"/>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55"/>
              <p:cNvSpPr/>
              <p:nvPr/>
            </p:nvSpPr>
            <p:spPr>
              <a:xfrm>
                <a:off x="3661791" y="2531620"/>
                <a:ext cx="2791064" cy="544757"/>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55"/>
              <p:cNvSpPr/>
              <p:nvPr/>
            </p:nvSpPr>
            <p:spPr>
              <a:xfrm>
                <a:off x="5153124" y="1805334"/>
                <a:ext cx="1294451" cy="51246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55"/>
              <p:cNvSpPr/>
              <p:nvPr/>
            </p:nvSpPr>
            <p:spPr>
              <a:xfrm>
                <a:off x="2785807" y="1805334"/>
                <a:ext cx="2143839" cy="4036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55"/>
              <p:cNvSpPr/>
              <p:nvPr/>
            </p:nvSpPr>
            <p:spPr>
              <a:xfrm>
                <a:off x="5447728"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55"/>
            <p:cNvGrpSpPr/>
            <p:nvPr/>
          </p:nvGrpSpPr>
          <p:grpSpPr>
            <a:xfrm>
              <a:off x="4967783" y="2151471"/>
              <a:ext cx="3920692" cy="2702940"/>
              <a:chOff x="2613858" y="1704696"/>
              <a:chExt cx="3920692" cy="2702940"/>
            </a:xfrm>
          </p:grpSpPr>
          <p:sp>
            <p:nvSpPr>
              <p:cNvPr id="7193" name="Google Shape;7193;p55"/>
              <p:cNvSpPr/>
              <p:nvPr/>
            </p:nvSpPr>
            <p:spPr>
              <a:xfrm rot="5400000">
                <a:off x="4924676" y="1720789"/>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55"/>
              <p:cNvSpPr/>
              <p:nvPr/>
            </p:nvSpPr>
            <p:spPr>
              <a:xfrm rot="5400000">
                <a:off x="6309028" y="2311963"/>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55"/>
              <p:cNvSpPr/>
              <p:nvPr/>
            </p:nvSpPr>
            <p:spPr>
              <a:xfrm rot="5400000">
                <a:off x="5222154" y="418211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55"/>
              <p:cNvSpPr/>
              <p:nvPr/>
            </p:nvSpPr>
            <p:spPr>
              <a:xfrm rot="5400000">
                <a:off x="2597765" y="355439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55"/>
              <p:cNvSpPr/>
              <p:nvPr/>
            </p:nvSpPr>
            <p:spPr>
              <a:xfrm rot="5400000">
                <a:off x="3433899" y="2945028"/>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98" name="Google Shape;7198;p55"/>
          <p:cNvGrpSpPr/>
          <p:nvPr/>
        </p:nvGrpSpPr>
        <p:grpSpPr>
          <a:xfrm>
            <a:off x="3530532" y="1496185"/>
            <a:ext cx="1561911" cy="708580"/>
            <a:chOff x="3530532" y="1496185"/>
            <a:chExt cx="1561911" cy="708580"/>
          </a:xfrm>
        </p:grpSpPr>
        <p:grpSp>
          <p:nvGrpSpPr>
            <p:cNvPr id="7199" name="Google Shape;7199;p55"/>
            <p:cNvGrpSpPr/>
            <p:nvPr/>
          </p:nvGrpSpPr>
          <p:grpSpPr>
            <a:xfrm>
              <a:off x="3720318" y="1857562"/>
              <a:ext cx="1372125" cy="54"/>
              <a:chOff x="3720318" y="1857562"/>
              <a:chExt cx="1372125" cy="54"/>
            </a:xfrm>
          </p:grpSpPr>
          <p:cxnSp>
            <p:nvCxnSpPr>
              <p:cNvPr id="7200" name="Google Shape;7200;p55"/>
              <p:cNvCxnSpPr>
                <a:endCxn id="7201" idx="2"/>
              </p:cNvCxnSpPr>
              <p:nvPr/>
            </p:nvCxnSpPr>
            <p:spPr>
              <a:xfrm>
                <a:off x="4440243" y="1857616"/>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7202" name="Google Shape;7202;p55"/>
              <p:cNvCxnSpPr/>
              <p:nvPr/>
            </p:nvCxnSpPr>
            <p:spPr>
              <a:xfrm>
                <a:off x="4074943"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7203" name="Google Shape;7203;p55"/>
              <p:cNvCxnSpPr/>
              <p:nvPr/>
            </p:nvCxnSpPr>
            <p:spPr>
              <a:xfrm>
                <a:off x="3720318"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7204" name="Google Shape;7204;p55"/>
              <p:cNvCxnSpPr>
                <a:stCxn id="7201" idx="6"/>
              </p:cNvCxnSpPr>
              <p:nvPr/>
            </p:nvCxnSpPr>
            <p:spPr>
              <a:xfrm>
                <a:off x="4801443" y="1857616"/>
                <a:ext cx="291000" cy="0"/>
              </a:xfrm>
              <a:prstGeom prst="straightConnector1">
                <a:avLst/>
              </a:prstGeom>
              <a:noFill/>
              <a:ln cap="flat" cmpd="sng" w="9525">
                <a:solidFill>
                  <a:srgbClr val="A5B7C6"/>
                </a:solidFill>
                <a:prstDash val="solid"/>
                <a:round/>
                <a:headEnd len="med" w="med" type="none"/>
                <a:tailEnd len="med" w="med" type="triangle"/>
              </a:ln>
            </p:spPr>
          </p:cxnSp>
        </p:grpSp>
        <p:grpSp>
          <p:nvGrpSpPr>
            <p:cNvPr id="7205" name="Google Shape;7205;p55"/>
            <p:cNvGrpSpPr/>
            <p:nvPr/>
          </p:nvGrpSpPr>
          <p:grpSpPr>
            <a:xfrm>
              <a:off x="3567462" y="1496185"/>
              <a:ext cx="286500" cy="272914"/>
              <a:chOff x="3567462" y="1496185"/>
              <a:chExt cx="286500" cy="272914"/>
            </a:xfrm>
          </p:grpSpPr>
          <p:cxnSp>
            <p:nvCxnSpPr>
              <p:cNvPr id="7206" name="Google Shape;7206;p55"/>
              <p:cNvCxnSpPr/>
              <p:nvPr/>
            </p:nvCxnSpPr>
            <p:spPr>
              <a:xfrm rot="10800000">
                <a:off x="3626625"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7207" name="Google Shape;7207;p55"/>
              <p:cNvSpPr/>
              <p:nvPr/>
            </p:nvSpPr>
            <p:spPr>
              <a:xfrm>
                <a:off x="3567462" y="1496185"/>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8" name="Google Shape;7208;p55"/>
            <p:cNvSpPr/>
            <p:nvPr/>
          </p:nvSpPr>
          <p:spPr>
            <a:xfrm>
              <a:off x="3530532"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55"/>
            <p:cNvSpPr/>
            <p:nvPr/>
          </p:nvSpPr>
          <p:spPr>
            <a:xfrm>
              <a:off x="3891569" y="1779209"/>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0" name="Google Shape;7210;p55"/>
            <p:cNvGrpSpPr/>
            <p:nvPr/>
          </p:nvGrpSpPr>
          <p:grpSpPr>
            <a:xfrm>
              <a:off x="3929014" y="1960574"/>
              <a:ext cx="286500" cy="242342"/>
              <a:chOff x="3929014" y="1960574"/>
              <a:chExt cx="286500" cy="242342"/>
            </a:xfrm>
          </p:grpSpPr>
          <p:cxnSp>
            <p:nvCxnSpPr>
              <p:cNvPr id="7211" name="Google Shape;7211;p55"/>
              <p:cNvCxnSpPr/>
              <p:nvPr/>
            </p:nvCxnSpPr>
            <p:spPr>
              <a:xfrm rot="10800000">
                <a:off x="3988400" y="1960574"/>
                <a:ext cx="0" cy="144300"/>
              </a:xfrm>
              <a:prstGeom prst="straightConnector1">
                <a:avLst/>
              </a:prstGeom>
              <a:noFill/>
              <a:ln cap="flat" cmpd="sng" w="9525">
                <a:solidFill>
                  <a:srgbClr val="A5B7C6"/>
                </a:solidFill>
                <a:prstDash val="solid"/>
                <a:round/>
                <a:headEnd len="med" w="med" type="none"/>
                <a:tailEnd len="med" w="med" type="none"/>
              </a:ln>
            </p:spPr>
          </p:cxnSp>
          <p:sp>
            <p:nvSpPr>
              <p:cNvPr id="7212" name="Google Shape;7212;p55"/>
              <p:cNvSpPr/>
              <p:nvPr/>
            </p:nvSpPr>
            <p:spPr>
              <a:xfrm>
                <a:off x="3929014" y="2103016"/>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55"/>
            <p:cNvGrpSpPr/>
            <p:nvPr/>
          </p:nvGrpSpPr>
          <p:grpSpPr>
            <a:xfrm>
              <a:off x="4290828" y="1496185"/>
              <a:ext cx="286500" cy="272914"/>
              <a:chOff x="4290828" y="1496185"/>
              <a:chExt cx="286500" cy="272914"/>
            </a:xfrm>
          </p:grpSpPr>
          <p:cxnSp>
            <p:nvCxnSpPr>
              <p:cNvPr id="7214" name="Google Shape;7214;p55"/>
              <p:cNvCxnSpPr/>
              <p:nvPr/>
            </p:nvCxnSpPr>
            <p:spPr>
              <a:xfrm rot="10800000">
                <a:off x="4350000"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7215" name="Google Shape;7215;p55"/>
              <p:cNvSpPr/>
              <p:nvPr/>
            </p:nvSpPr>
            <p:spPr>
              <a:xfrm>
                <a:off x="4290828" y="1496185"/>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6" name="Google Shape;7216;p55"/>
            <p:cNvSpPr/>
            <p:nvPr/>
          </p:nvSpPr>
          <p:spPr>
            <a:xfrm>
              <a:off x="4252606"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55"/>
            <p:cNvSpPr/>
            <p:nvPr/>
          </p:nvSpPr>
          <p:spPr>
            <a:xfrm>
              <a:off x="4613643" y="1763716"/>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7" name="Google Shape;7217;p55"/>
            <p:cNvGrpSpPr/>
            <p:nvPr/>
          </p:nvGrpSpPr>
          <p:grpSpPr>
            <a:xfrm>
              <a:off x="4657726" y="1959674"/>
              <a:ext cx="286500" cy="245092"/>
              <a:chOff x="4657726" y="1959674"/>
              <a:chExt cx="286500" cy="245092"/>
            </a:xfrm>
          </p:grpSpPr>
          <p:cxnSp>
            <p:nvCxnSpPr>
              <p:cNvPr id="7218" name="Google Shape;7218;p55"/>
              <p:cNvCxnSpPr/>
              <p:nvPr/>
            </p:nvCxnSpPr>
            <p:spPr>
              <a:xfrm rot="10800000">
                <a:off x="4707475" y="1959674"/>
                <a:ext cx="0" cy="145200"/>
              </a:xfrm>
              <a:prstGeom prst="straightConnector1">
                <a:avLst/>
              </a:prstGeom>
              <a:noFill/>
              <a:ln cap="flat" cmpd="sng" w="9525">
                <a:solidFill>
                  <a:srgbClr val="A5B7C6"/>
                </a:solidFill>
                <a:prstDash val="solid"/>
                <a:round/>
                <a:headEnd len="med" w="med" type="none"/>
                <a:tailEnd len="med" w="med" type="none"/>
              </a:ln>
            </p:spPr>
          </p:cxnSp>
          <p:sp>
            <p:nvSpPr>
              <p:cNvPr id="7219" name="Google Shape;7219;p55"/>
              <p:cNvSpPr/>
              <p:nvPr/>
            </p:nvSpPr>
            <p:spPr>
              <a:xfrm>
                <a:off x="4657726" y="2104866"/>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20" name="Google Shape;7220;p55"/>
          <p:cNvGrpSpPr/>
          <p:nvPr/>
        </p:nvGrpSpPr>
        <p:grpSpPr>
          <a:xfrm>
            <a:off x="3512551" y="2358282"/>
            <a:ext cx="1597032" cy="378649"/>
            <a:chOff x="3512551" y="2358282"/>
            <a:chExt cx="1597032" cy="378649"/>
          </a:xfrm>
        </p:grpSpPr>
        <p:grpSp>
          <p:nvGrpSpPr>
            <p:cNvPr id="7221" name="Google Shape;7221;p55"/>
            <p:cNvGrpSpPr/>
            <p:nvPr/>
          </p:nvGrpSpPr>
          <p:grpSpPr>
            <a:xfrm>
              <a:off x="3738198" y="2553002"/>
              <a:ext cx="1145834" cy="117"/>
              <a:chOff x="3738198" y="2553002"/>
              <a:chExt cx="1145834" cy="117"/>
            </a:xfrm>
          </p:grpSpPr>
          <p:cxnSp>
            <p:nvCxnSpPr>
              <p:cNvPr id="7222" name="Google Shape;7222;p55"/>
              <p:cNvCxnSpPr/>
              <p:nvPr/>
            </p:nvCxnSpPr>
            <p:spPr>
              <a:xfrm>
                <a:off x="4195395"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7223" name="Google Shape;7223;p55"/>
              <p:cNvCxnSpPr/>
              <p:nvPr/>
            </p:nvCxnSpPr>
            <p:spPr>
              <a:xfrm>
                <a:off x="4652432"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7224" name="Google Shape;7224;p55"/>
              <p:cNvCxnSpPr>
                <a:stCxn id="7225" idx="6"/>
                <a:endCxn id="7226" idx="2"/>
              </p:cNvCxnSpPr>
              <p:nvPr/>
            </p:nvCxnSpPr>
            <p:spPr>
              <a:xfrm>
                <a:off x="3738198" y="2553118"/>
                <a:ext cx="231300" cy="0"/>
              </a:xfrm>
              <a:prstGeom prst="straightConnector1">
                <a:avLst/>
              </a:prstGeom>
              <a:noFill/>
              <a:ln cap="flat" cmpd="sng" w="9525">
                <a:solidFill>
                  <a:srgbClr val="435D74"/>
                </a:solidFill>
                <a:prstDash val="solid"/>
                <a:round/>
                <a:headEnd len="med" w="med" type="none"/>
                <a:tailEnd len="med" w="med" type="none"/>
              </a:ln>
            </p:spPr>
          </p:cxnSp>
        </p:grpSp>
        <p:grpSp>
          <p:nvGrpSpPr>
            <p:cNvPr id="7227" name="Google Shape;7227;p55"/>
            <p:cNvGrpSpPr/>
            <p:nvPr/>
          </p:nvGrpSpPr>
          <p:grpSpPr>
            <a:xfrm>
              <a:off x="3969644" y="2440153"/>
              <a:ext cx="225900" cy="296779"/>
              <a:chOff x="3969644" y="2440153"/>
              <a:chExt cx="225900" cy="296779"/>
            </a:xfrm>
          </p:grpSpPr>
          <p:cxnSp>
            <p:nvCxnSpPr>
              <p:cNvPr id="7228" name="Google Shape;7228;p55"/>
              <p:cNvCxnSpPr/>
              <p:nvPr/>
            </p:nvCxnSpPr>
            <p:spPr>
              <a:xfrm>
                <a:off x="4082390" y="2637031"/>
                <a:ext cx="0" cy="99900"/>
              </a:xfrm>
              <a:prstGeom prst="straightConnector1">
                <a:avLst/>
              </a:prstGeom>
              <a:noFill/>
              <a:ln cap="flat" cmpd="sng" w="9525">
                <a:solidFill>
                  <a:srgbClr val="435D74"/>
                </a:solidFill>
                <a:prstDash val="solid"/>
                <a:round/>
                <a:headEnd len="med" w="med" type="none"/>
                <a:tailEnd len="med" w="med" type="none"/>
              </a:ln>
            </p:spPr>
          </p:cxnSp>
          <p:sp>
            <p:nvSpPr>
              <p:cNvPr id="7226" name="Google Shape;7226;p55"/>
              <p:cNvSpPr/>
              <p:nvPr/>
            </p:nvSpPr>
            <p:spPr>
              <a:xfrm>
                <a:off x="3969644" y="2440153"/>
                <a:ext cx="225900" cy="2259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55"/>
              <p:cNvSpPr/>
              <p:nvPr/>
            </p:nvSpPr>
            <p:spPr>
              <a:xfrm>
                <a:off x="3998471" y="2468982"/>
                <a:ext cx="168300" cy="1683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55"/>
            <p:cNvGrpSpPr/>
            <p:nvPr/>
          </p:nvGrpSpPr>
          <p:grpSpPr>
            <a:xfrm>
              <a:off x="4426818" y="2358282"/>
              <a:ext cx="225600" cy="307471"/>
              <a:chOff x="4426818" y="2358282"/>
              <a:chExt cx="225600" cy="307471"/>
            </a:xfrm>
          </p:grpSpPr>
          <p:cxnSp>
            <p:nvCxnSpPr>
              <p:cNvPr id="7231" name="Google Shape;7231;p55"/>
              <p:cNvCxnSpPr>
                <a:stCxn id="7232" idx="0"/>
              </p:cNvCxnSpPr>
              <p:nvPr/>
            </p:nvCxnSpPr>
            <p:spPr>
              <a:xfrm rot="10800000">
                <a:off x="4539644" y="2358282"/>
                <a:ext cx="0" cy="110700"/>
              </a:xfrm>
              <a:prstGeom prst="straightConnector1">
                <a:avLst/>
              </a:prstGeom>
              <a:noFill/>
              <a:ln cap="flat" cmpd="sng" w="9525">
                <a:solidFill>
                  <a:srgbClr val="435D74"/>
                </a:solidFill>
                <a:prstDash val="solid"/>
                <a:round/>
                <a:headEnd len="med" w="med" type="none"/>
                <a:tailEnd len="med" w="med" type="none"/>
              </a:ln>
            </p:spPr>
          </p:cxnSp>
          <p:sp>
            <p:nvSpPr>
              <p:cNvPr id="7233" name="Google Shape;7233;p55"/>
              <p:cNvSpPr/>
              <p:nvPr/>
            </p:nvSpPr>
            <p:spPr>
              <a:xfrm>
                <a:off x="4426818"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55"/>
              <p:cNvSpPr/>
              <p:nvPr/>
            </p:nvSpPr>
            <p:spPr>
              <a:xfrm>
                <a:off x="4455644"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4" name="Google Shape;7234;p55"/>
            <p:cNvGrpSpPr/>
            <p:nvPr/>
          </p:nvGrpSpPr>
          <p:grpSpPr>
            <a:xfrm>
              <a:off x="4883984" y="2440153"/>
              <a:ext cx="225600" cy="296479"/>
              <a:chOff x="4883984" y="2440153"/>
              <a:chExt cx="225600" cy="296479"/>
            </a:xfrm>
          </p:grpSpPr>
          <p:cxnSp>
            <p:nvCxnSpPr>
              <p:cNvPr id="7235" name="Google Shape;7235;p55"/>
              <p:cNvCxnSpPr/>
              <p:nvPr/>
            </p:nvCxnSpPr>
            <p:spPr>
              <a:xfrm>
                <a:off x="4996858" y="2637031"/>
                <a:ext cx="0" cy="99600"/>
              </a:xfrm>
              <a:prstGeom prst="straightConnector1">
                <a:avLst/>
              </a:prstGeom>
              <a:noFill/>
              <a:ln cap="flat" cmpd="sng" w="9525">
                <a:solidFill>
                  <a:srgbClr val="435D74"/>
                </a:solidFill>
                <a:prstDash val="solid"/>
                <a:round/>
                <a:headEnd len="med" w="med" type="none"/>
                <a:tailEnd len="med" w="med" type="none"/>
              </a:ln>
            </p:spPr>
          </p:cxnSp>
          <p:sp>
            <p:nvSpPr>
              <p:cNvPr id="7236" name="Google Shape;7236;p55"/>
              <p:cNvSpPr/>
              <p:nvPr/>
            </p:nvSpPr>
            <p:spPr>
              <a:xfrm>
                <a:off x="4883984"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55"/>
              <p:cNvSpPr/>
              <p:nvPr/>
            </p:nvSpPr>
            <p:spPr>
              <a:xfrm>
                <a:off x="4912810"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55"/>
            <p:cNvGrpSpPr/>
            <p:nvPr/>
          </p:nvGrpSpPr>
          <p:grpSpPr>
            <a:xfrm>
              <a:off x="3512551" y="2358356"/>
              <a:ext cx="225647" cy="307629"/>
              <a:chOff x="2182679" y="2005014"/>
              <a:chExt cx="792300" cy="1080158"/>
            </a:xfrm>
          </p:grpSpPr>
          <p:cxnSp>
            <p:nvCxnSpPr>
              <p:cNvPr id="7239" name="Google Shape;7239;p55"/>
              <p:cNvCxnSpPr>
                <a:stCxn id="7240" idx="0"/>
              </p:cNvCxnSpPr>
              <p:nvPr/>
            </p:nvCxnSpPr>
            <p:spPr>
              <a:xfrm rot="10800000">
                <a:off x="2578961" y="2005014"/>
                <a:ext cx="0" cy="388800"/>
              </a:xfrm>
              <a:prstGeom prst="straightConnector1">
                <a:avLst/>
              </a:prstGeom>
              <a:noFill/>
              <a:ln cap="flat" cmpd="sng" w="9525">
                <a:solidFill>
                  <a:srgbClr val="435D74"/>
                </a:solidFill>
                <a:prstDash val="solid"/>
                <a:round/>
                <a:headEnd len="med" w="med" type="none"/>
                <a:tailEnd len="med" w="med" type="none"/>
              </a:ln>
            </p:spPr>
          </p:cxnSp>
          <p:sp>
            <p:nvSpPr>
              <p:cNvPr id="7225" name="Google Shape;7225;p55"/>
              <p:cNvSpPr/>
              <p:nvPr/>
            </p:nvSpPr>
            <p:spPr>
              <a:xfrm>
                <a:off x="2182679" y="2292572"/>
                <a:ext cx="792300" cy="792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55"/>
              <p:cNvSpPr/>
              <p:nvPr/>
            </p:nvSpPr>
            <p:spPr>
              <a:xfrm>
                <a:off x="2283911" y="2393814"/>
                <a:ext cx="590100" cy="5901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41" name="Google Shape;7241;p55"/>
          <p:cNvGrpSpPr/>
          <p:nvPr/>
        </p:nvGrpSpPr>
        <p:grpSpPr>
          <a:xfrm>
            <a:off x="6872633" y="1182079"/>
            <a:ext cx="1559809" cy="722610"/>
            <a:chOff x="634175" y="2986275"/>
            <a:chExt cx="3147949" cy="1458344"/>
          </a:xfrm>
        </p:grpSpPr>
        <p:cxnSp>
          <p:nvCxnSpPr>
            <p:cNvPr id="7242" name="Google Shape;7242;p55"/>
            <p:cNvCxnSpPr>
              <a:stCxn id="7243" idx="4"/>
              <a:endCxn id="7244" idx="0"/>
            </p:cNvCxnSpPr>
            <p:nvPr/>
          </p:nvCxnSpPr>
          <p:spPr>
            <a:xfrm>
              <a:off x="929975" y="3577875"/>
              <a:ext cx="591300" cy="275100"/>
            </a:xfrm>
            <a:prstGeom prst="straightConnector1">
              <a:avLst/>
            </a:prstGeom>
            <a:noFill/>
            <a:ln cap="flat" cmpd="sng" w="9525">
              <a:solidFill>
                <a:srgbClr val="435D74"/>
              </a:solidFill>
              <a:prstDash val="solid"/>
              <a:round/>
              <a:headEnd len="med" w="med" type="none"/>
              <a:tailEnd len="med" w="med" type="none"/>
            </a:ln>
          </p:spPr>
        </p:cxnSp>
        <p:cxnSp>
          <p:nvCxnSpPr>
            <p:cNvPr id="7245" name="Google Shape;7245;p55"/>
            <p:cNvCxnSpPr>
              <a:stCxn id="7244" idx="0"/>
              <a:endCxn id="7246" idx="4"/>
            </p:cNvCxnSpPr>
            <p:nvPr/>
          </p:nvCxnSpPr>
          <p:spPr>
            <a:xfrm flipH="1" rot="10800000">
              <a:off x="1521366" y="3577919"/>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7247" name="Google Shape;7247;p55"/>
            <p:cNvCxnSpPr>
              <a:stCxn id="7246" idx="4"/>
              <a:endCxn id="7248" idx="0"/>
            </p:cNvCxnSpPr>
            <p:nvPr/>
          </p:nvCxnSpPr>
          <p:spPr>
            <a:xfrm>
              <a:off x="2208152" y="3577875"/>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7249" name="Google Shape;7249;p55"/>
            <p:cNvCxnSpPr>
              <a:stCxn id="7248" idx="0"/>
              <a:endCxn id="7250" idx="4"/>
            </p:cNvCxnSpPr>
            <p:nvPr/>
          </p:nvCxnSpPr>
          <p:spPr>
            <a:xfrm flipH="1" rot="10800000">
              <a:off x="2894933" y="3577918"/>
              <a:ext cx="591300" cy="275100"/>
            </a:xfrm>
            <a:prstGeom prst="straightConnector1">
              <a:avLst/>
            </a:prstGeom>
            <a:noFill/>
            <a:ln cap="flat" cmpd="sng" w="9525">
              <a:solidFill>
                <a:srgbClr val="435D74"/>
              </a:solidFill>
              <a:prstDash val="solid"/>
              <a:round/>
              <a:headEnd len="med" w="med" type="none"/>
              <a:tailEnd len="med" w="med" type="none"/>
            </a:ln>
          </p:spPr>
        </p:cxnSp>
        <p:sp>
          <p:nvSpPr>
            <p:cNvPr id="7250" name="Google Shape;7250;p55"/>
            <p:cNvSpPr/>
            <p:nvPr/>
          </p:nvSpPr>
          <p:spPr>
            <a:xfrm>
              <a:off x="3190524"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246" name="Google Shape;7246;p55"/>
            <p:cNvSpPr/>
            <p:nvPr/>
          </p:nvSpPr>
          <p:spPr>
            <a:xfrm>
              <a:off x="1912352"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243" name="Google Shape;7243;p55"/>
            <p:cNvSpPr/>
            <p:nvPr/>
          </p:nvSpPr>
          <p:spPr>
            <a:xfrm>
              <a:off x="634175"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248" name="Google Shape;7248;p55"/>
            <p:cNvSpPr/>
            <p:nvPr/>
          </p:nvSpPr>
          <p:spPr>
            <a:xfrm>
              <a:off x="2599133" y="3853018"/>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244" name="Google Shape;7244;p55"/>
            <p:cNvSpPr/>
            <p:nvPr/>
          </p:nvSpPr>
          <p:spPr>
            <a:xfrm>
              <a:off x="1225566" y="3853019"/>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7251" name="Google Shape;7251;p55"/>
          <p:cNvGrpSpPr/>
          <p:nvPr/>
        </p:nvGrpSpPr>
        <p:grpSpPr>
          <a:xfrm>
            <a:off x="3526424" y="2891987"/>
            <a:ext cx="1570719" cy="294123"/>
            <a:chOff x="998425" y="1182125"/>
            <a:chExt cx="1065400" cy="199500"/>
          </a:xfrm>
        </p:grpSpPr>
        <p:sp>
          <p:nvSpPr>
            <p:cNvPr id="7252" name="Google Shape;7252;p5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5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5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5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5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55"/>
          <p:cNvGrpSpPr/>
          <p:nvPr/>
        </p:nvGrpSpPr>
        <p:grpSpPr>
          <a:xfrm>
            <a:off x="6869680" y="2009474"/>
            <a:ext cx="1565716" cy="366729"/>
            <a:chOff x="1247650" y="2075423"/>
            <a:chExt cx="6648477" cy="1557238"/>
          </a:xfrm>
        </p:grpSpPr>
        <p:sp>
          <p:nvSpPr>
            <p:cNvPr id="7258" name="Google Shape;7258;p5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5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5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5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5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5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cap="flat" cmpd="sng" w="9525">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55"/>
          <p:cNvGrpSpPr/>
          <p:nvPr/>
        </p:nvGrpSpPr>
        <p:grpSpPr>
          <a:xfrm>
            <a:off x="6853992" y="3158289"/>
            <a:ext cx="1597061" cy="663440"/>
            <a:chOff x="6796238" y="3158297"/>
            <a:chExt cx="1630319" cy="677257"/>
          </a:xfrm>
        </p:grpSpPr>
        <p:cxnSp>
          <p:nvCxnSpPr>
            <p:cNvPr id="7265" name="Google Shape;7265;p55"/>
            <p:cNvCxnSpPr/>
            <p:nvPr/>
          </p:nvCxnSpPr>
          <p:spPr>
            <a:xfrm>
              <a:off x="7012244"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7266" name="Google Shape;7266;p55"/>
            <p:cNvCxnSpPr/>
            <p:nvPr/>
          </p:nvCxnSpPr>
          <p:spPr>
            <a:xfrm>
              <a:off x="7810957"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7267" name="Google Shape;7267;p55"/>
            <p:cNvCxnSpPr/>
            <p:nvPr/>
          </p:nvCxnSpPr>
          <p:spPr>
            <a:xfrm rot="10800000">
              <a:off x="8196652" y="3170826"/>
              <a:ext cx="0" cy="169800"/>
            </a:xfrm>
            <a:prstGeom prst="straightConnector1">
              <a:avLst/>
            </a:prstGeom>
            <a:noFill/>
            <a:ln cap="flat" cmpd="sng" w="9525">
              <a:solidFill>
                <a:srgbClr val="A5B7C6"/>
              </a:solidFill>
              <a:prstDash val="solid"/>
              <a:round/>
              <a:headEnd len="med" w="med" type="none"/>
              <a:tailEnd len="med" w="med" type="diamond"/>
            </a:ln>
          </p:spPr>
        </p:cxnSp>
        <p:cxnSp>
          <p:nvCxnSpPr>
            <p:cNvPr id="7268" name="Google Shape;7268;p55"/>
            <p:cNvCxnSpPr/>
            <p:nvPr/>
          </p:nvCxnSpPr>
          <p:spPr>
            <a:xfrm rot="10800000">
              <a:off x="7411601" y="3158297"/>
              <a:ext cx="0" cy="170700"/>
            </a:xfrm>
            <a:prstGeom prst="straightConnector1">
              <a:avLst/>
            </a:prstGeom>
            <a:noFill/>
            <a:ln cap="flat" cmpd="sng" w="9525">
              <a:solidFill>
                <a:srgbClr val="A5B7C6"/>
              </a:solidFill>
              <a:prstDash val="solid"/>
              <a:round/>
              <a:headEnd len="med" w="med" type="none"/>
              <a:tailEnd len="med" w="med" type="diamond"/>
            </a:ln>
          </p:spPr>
        </p:cxnSp>
        <p:grpSp>
          <p:nvGrpSpPr>
            <p:cNvPr id="7269" name="Google Shape;7269;p55"/>
            <p:cNvGrpSpPr/>
            <p:nvPr/>
          </p:nvGrpSpPr>
          <p:grpSpPr>
            <a:xfrm>
              <a:off x="6796238" y="3311904"/>
              <a:ext cx="1630319" cy="377697"/>
              <a:chOff x="6796238" y="3311904"/>
              <a:chExt cx="1630319" cy="377697"/>
            </a:xfrm>
          </p:grpSpPr>
          <p:sp>
            <p:nvSpPr>
              <p:cNvPr id="7270" name="Google Shape;7270;p55"/>
              <p:cNvSpPr/>
              <p:nvPr/>
            </p:nvSpPr>
            <p:spPr>
              <a:xfrm>
                <a:off x="6796238" y="3311904"/>
                <a:ext cx="798025" cy="377697"/>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55"/>
              <p:cNvSpPr/>
              <p:nvPr/>
            </p:nvSpPr>
            <p:spPr>
              <a:xfrm>
                <a:off x="7628207" y="3311904"/>
                <a:ext cx="798350" cy="377697"/>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55"/>
              <p:cNvSpPr/>
              <p:nvPr/>
            </p:nvSpPr>
            <p:spPr>
              <a:xfrm>
                <a:off x="7229098" y="3311904"/>
                <a:ext cx="762823" cy="377697"/>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73" name="Google Shape;7273;p55"/>
          <p:cNvGrpSpPr/>
          <p:nvPr/>
        </p:nvGrpSpPr>
        <p:grpSpPr>
          <a:xfrm>
            <a:off x="5375130" y="1179681"/>
            <a:ext cx="1368606" cy="1593805"/>
            <a:chOff x="1839112" y="2209163"/>
            <a:chExt cx="1918159" cy="2233784"/>
          </a:xfrm>
        </p:grpSpPr>
        <p:sp>
          <p:nvSpPr>
            <p:cNvPr id="7274" name="Google Shape;7274;p55"/>
            <p:cNvSpPr/>
            <p:nvPr/>
          </p:nvSpPr>
          <p:spPr>
            <a:xfrm>
              <a:off x="1839112"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55"/>
            <p:cNvSpPr/>
            <p:nvPr/>
          </p:nvSpPr>
          <p:spPr>
            <a:xfrm>
              <a:off x="3182171"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55"/>
            <p:cNvSpPr/>
            <p:nvPr/>
          </p:nvSpPr>
          <p:spPr>
            <a:xfrm>
              <a:off x="3182171"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77" name="Google Shape;7277;p55"/>
            <p:cNvCxnSpPr>
              <a:stCxn id="7274" idx="6"/>
              <a:endCxn id="7275" idx="2"/>
            </p:cNvCxnSpPr>
            <p:nvPr/>
          </p:nvCxnSpPr>
          <p:spPr>
            <a:xfrm>
              <a:off x="2414212" y="2496713"/>
              <a:ext cx="768000" cy="600"/>
            </a:xfrm>
            <a:prstGeom prst="bentConnector3">
              <a:avLst>
                <a:gd fmla="val 50017" name="adj1"/>
              </a:avLst>
            </a:prstGeom>
            <a:noFill/>
            <a:ln cap="flat" cmpd="sng" w="9525">
              <a:solidFill>
                <a:srgbClr val="325D79"/>
              </a:solidFill>
              <a:prstDash val="solid"/>
              <a:round/>
              <a:headEnd len="med" w="med" type="none"/>
              <a:tailEnd len="med" w="med" type="none"/>
            </a:ln>
          </p:spPr>
        </p:cxnSp>
        <p:cxnSp>
          <p:nvCxnSpPr>
            <p:cNvPr id="7278" name="Google Shape;7278;p55"/>
            <p:cNvCxnSpPr>
              <a:stCxn id="7275" idx="4"/>
              <a:endCxn id="7279" idx="0"/>
            </p:cNvCxnSpPr>
            <p:nvPr/>
          </p:nvCxnSpPr>
          <p:spPr>
            <a:xfrm rot="5400000">
              <a:off x="2669921" y="2240963"/>
              <a:ext cx="256500" cy="1343100"/>
            </a:xfrm>
            <a:prstGeom prst="bentConnector3">
              <a:avLst>
                <a:gd fmla="val 50000" name="adj1"/>
              </a:avLst>
            </a:prstGeom>
            <a:noFill/>
            <a:ln cap="flat" cmpd="sng" w="9525">
              <a:solidFill>
                <a:srgbClr val="325D79"/>
              </a:solidFill>
              <a:prstDash val="solid"/>
              <a:round/>
              <a:headEnd len="med" w="med" type="none"/>
              <a:tailEnd len="med" w="med" type="none"/>
            </a:ln>
          </p:spPr>
        </p:cxnSp>
        <p:cxnSp>
          <p:nvCxnSpPr>
            <p:cNvPr id="7280" name="Google Shape;7280;p55"/>
            <p:cNvCxnSpPr>
              <a:stCxn id="7279" idx="6"/>
              <a:endCxn id="7276" idx="2"/>
            </p:cNvCxnSpPr>
            <p:nvPr/>
          </p:nvCxnSpPr>
          <p:spPr>
            <a:xfrm>
              <a:off x="2414212" y="3328316"/>
              <a:ext cx="768000" cy="600"/>
            </a:xfrm>
            <a:prstGeom prst="bentConnector3">
              <a:avLst>
                <a:gd fmla="val 50017" name="adj1"/>
              </a:avLst>
            </a:prstGeom>
            <a:noFill/>
            <a:ln cap="flat" cmpd="sng" w="9525">
              <a:solidFill>
                <a:srgbClr val="325D79"/>
              </a:solidFill>
              <a:prstDash val="solid"/>
              <a:round/>
              <a:headEnd len="med" w="med" type="none"/>
              <a:tailEnd len="med" w="med" type="none"/>
            </a:ln>
          </p:spPr>
        </p:cxnSp>
        <p:cxnSp>
          <p:nvCxnSpPr>
            <p:cNvPr id="7281" name="Google Shape;7281;p55"/>
            <p:cNvCxnSpPr>
              <a:stCxn id="7276" idx="4"/>
              <a:endCxn id="7282" idx="0"/>
            </p:cNvCxnSpPr>
            <p:nvPr/>
          </p:nvCxnSpPr>
          <p:spPr>
            <a:xfrm rot="5400000">
              <a:off x="2672171" y="3070316"/>
              <a:ext cx="252000" cy="1343100"/>
            </a:xfrm>
            <a:prstGeom prst="bentConnector3">
              <a:avLst>
                <a:gd fmla="val 49996" name="adj1"/>
              </a:avLst>
            </a:prstGeom>
            <a:noFill/>
            <a:ln cap="flat" cmpd="sng" w="9525">
              <a:solidFill>
                <a:srgbClr val="325D79"/>
              </a:solidFill>
              <a:prstDash val="solid"/>
              <a:round/>
              <a:headEnd len="med" w="med" type="none"/>
              <a:tailEnd len="med" w="med" type="none"/>
            </a:ln>
          </p:spPr>
        </p:cxnSp>
        <p:sp>
          <p:nvSpPr>
            <p:cNvPr id="7279" name="Google Shape;7279;p55"/>
            <p:cNvSpPr/>
            <p:nvPr/>
          </p:nvSpPr>
          <p:spPr>
            <a:xfrm>
              <a:off x="1839112"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55"/>
            <p:cNvSpPr/>
            <p:nvPr/>
          </p:nvSpPr>
          <p:spPr>
            <a:xfrm>
              <a:off x="1839112"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55"/>
            <p:cNvSpPr/>
            <p:nvPr/>
          </p:nvSpPr>
          <p:spPr>
            <a:xfrm>
              <a:off x="3182171"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84" name="Google Shape;7284;p55"/>
            <p:cNvCxnSpPr>
              <a:endCxn id="7283" idx="2"/>
            </p:cNvCxnSpPr>
            <p:nvPr/>
          </p:nvCxnSpPr>
          <p:spPr>
            <a:xfrm>
              <a:off x="2413871" y="4154498"/>
              <a:ext cx="768300" cy="900"/>
            </a:xfrm>
            <a:prstGeom prst="bentConnector3">
              <a:avLst>
                <a:gd fmla="val 50000" name="adj1"/>
              </a:avLst>
            </a:prstGeom>
            <a:noFill/>
            <a:ln cap="flat" cmpd="sng" w="9525">
              <a:solidFill>
                <a:srgbClr val="325D79"/>
              </a:solidFill>
              <a:prstDash val="solid"/>
              <a:round/>
              <a:headEnd len="med" w="med" type="none"/>
              <a:tailEnd len="med" w="med" type="none"/>
            </a:ln>
          </p:spPr>
        </p:cxnSp>
      </p:grpSp>
      <p:grpSp>
        <p:nvGrpSpPr>
          <p:cNvPr id="7285" name="Google Shape;7285;p55"/>
          <p:cNvGrpSpPr/>
          <p:nvPr/>
        </p:nvGrpSpPr>
        <p:grpSpPr>
          <a:xfrm>
            <a:off x="3507503" y="1185917"/>
            <a:ext cx="1637968" cy="154942"/>
            <a:chOff x="238125" y="2506075"/>
            <a:chExt cx="7115411" cy="673075"/>
          </a:xfrm>
        </p:grpSpPr>
        <p:sp>
          <p:nvSpPr>
            <p:cNvPr id="7286" name="Google Shape;7286;p5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5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5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5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5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55"/>
          <p:cNvGrpSpPr/>
          <p:nvPr/>
        </p:nvGrpSpPr>
        <p:grpSpPr>
          <a:xfrm>
            <a:off x="746187" y="1507514"/>
            <a:ext cx="2476762" cy="91743"/>
            <a:chOff x="1464850" y="436376"/>
            <a:chExt cx="6001362" cy="222300"/>
          </a:xfrm>
        </p:grpSpPr>
        <p:sp>
          <p:nvSpPr>
            <p:cNvPr id="7292" name="Google Shape;7292;p55"/>
            <p:cNvSpPr/>
            <p:nvPr/>
          </p:nvSpPr>
          <p:spPr>
            <a:xfrm>
              <a:off x="1464850"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55"/>
            <p:cNvSpPr/>
            <p:nvPr/>
          </p:nvSpPr>
          <p:spPr>
            <a:xfrm>
              <a:off x="4410215"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55"/>
            <p:cNvSpPr/>
            <p:nvPr/>
          </p:nvSpPr>
          <p:spPr>
            <a:xfrm>
              <a:off x="7243912"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55"/>
            <p:cNvSpPr/>
            <p:nvPr/>
          </p:nvSpPr>
          <p:spPr>
            <a:xfrm>
              <a:off x="2920366"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55"/>
            <p:cNvSpPr/>
            <p:nvPr/>
          </p:nvSpPr>
          <p:spPr>
            <a:xfrm>
              <a:off x="5831847"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97" name="Google Shape;7297;p55"/>
            <p:cNvCxnSpPr/>
            <p:nvPr/>
          </p:nvCxnSpPr>
          <p:spPr>
            <a:xfrm>
              <a:off x="1798637"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7298" name="Google Shape;7298;p55"/>
            <p:cNvCxnSpPr/>
            <p:nvPr/>
          </p:nvCxnSpPr>
          <p:spPr>
            <a:xfrm>
              <a:off x="327624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7299" name="Google Shape;7299;p55"/>
            <p:cNvCxnSpPr/>
            <p:nvPr/>
          </p:nvCxnSpPr>
          <p:spPr>
            <a:xfrm>
              <a:off x="475389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7300" name="Google Shape;7300;p55"/>
            <p:cNvCxnSpPr/>
            <p:nvPr/>
          </p:nvCxnSpPr>
          <p:spPr>
            <a:xfrm>
              <a:off x="6143961" y="547513"/>
              <a:ext cx="988200" cy="0"/>
            </a:xfrm>
            <a:prstGeom prst="straightConnector1">
              <a:avLst/>
            </a:prstGeom>
            <a:noFill/>
            <a:ln cap="flat" cmpd="sng" w="9525">
              <a:solidFill>
                <a:srgbClr val="5F7D95"/>
              </a:solidFill>
              <a:prstDash val="solid"/>
              <a:round/>
              <a:headEnd len="med" w="med" type="none"/>
              <a:tailEnd len="med" w="med" type="none"/>
            </a:ln>
          </p:spPr>
        </p:cxnSp>
      </p:grpSp>
      <p:grpSp>
        <p:nvGrpSpPr>
          <p:cNvPr id="7301" name="Google Shape;7301;p55"/>
          <p:cNvGrpSpPr/>
          <p:nvPr/>
        </p:nvGrpSpPr>
        <p:grpSpPr>
          <a:xfrm>
            <a:off x="732455" y="2742980"/>
            <a:ext cx="1452710" cy="651923"/>
            <a:chOff x="803162" y="2667727"/>
            <a:chExt cx="1411906" cy="633611"/>
          </a:xfrm>
        </p:grpSpPr>
        <p:cxnSp>
          <p:nvCxnSpPr>
            <p:cNvPr id="7302" name="Google Shape;7302;p55"/>
            <p:cNvCxnSpPr>
              <a:stCxn id="7303" idx="2"/>
              <a:endCxn id="7304" idx="0"/>
            </p:cNvCxnSpPr>
            <p:nvPr/>
          </p:nvCxnSpPr>
          <p:spPr>
            <a:xfrm flipH="1" rot="-5400000">
              <a:off x="1629114" y="2672827"/>
              <a:ext cx="129300" cy="3693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7305" name="Google Shape;7305;p55"/>
            <p:cNvCxnSpPr>
              <a:stCxn id="7306" idx="0"/>
              <a:endCxn id="7303" idx="2"/>
            </p:cNvCxnSpPr>
            <p:nvPr/>
          </p:nvCxnSpPr>
          <p:spPr>
            <a:xfrm rot="-5400000">
              <a:off x="1259830" y="2672682"/>
              <a:ext cx="129300" cy="3693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7307" name="Google Shape;7307;p55"/>
            <p:cNvCxnSpPr>
              <a:stCxn id="7306" idx="2"/>
              <a:endCxn id="7308" idx="0"/>
            </p:cNvCxnSpPr>
            <p:nvPr/>
          </p:nvCxnSpPr>
          <p:spPr>
            <a:xfrm flipH="1" rot="-5400000">
              <a:off x="1163380" y="3023532"/>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7309" name="Google Shape;7309;p55"/>
            <p:cNvCxnSpPr>
              <a:stCxn id="7310" idx="0"/>
              <a:endCxn id="7306" idx="2"/>
            </p:cNvCxnSpPr>
            <p:nvPr/>
          </p:nvCxnSpPr>
          <p:spPr>
            <a:xfrm rot="-5400000">
              <a:off x="987062" y="3023388"/>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7311" name="Google Shape;7311;p55"/>
            <p:cNvCxnSpPr>
              <a:stCxn id="7304" idx="2"/>
              <a:endCxn id="7312" idx="0"/>
            </p:cNvCxnSpPr>
            <p:nvPr/>
          </p:nvCxnSpPr>
          <p:spPr>
            <a:xfrm flipH="1" rot="-5400000">
              <a:off x="1901948" y="3023532"/>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7313" name="Google Shape;7313;p55"/>
            <p:cNvCxnSpPr>
              <a:stCxn id="7314" idx="0"/>
              <a:endCxn id="7304" idx="2"/>
            </p:cNvCxnSpPr>
            <p:nvPr/>
          </p:nvCxnSpPr>
          <p:spPr>
            <a:xfrm rot="-5400000">
              <a:off x="1725631" y="3023388"/>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sp>
          <p:nvSpPr>
            <p:cNvPr id="7310" name="Google Shape;7310;p55"/>
            <p:cNvSpPr/>
            <p:nvPr/>
          </p:nvSpPr>
          <p:spPr>
            <a:xfrm>
              <a:off x="803162"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308" name="Google Shape;7308;p55"/>
            <p:cNvSpPr/>
            <p:nvPr/>
          </p:nvSpPr>
          <p:spPr>
            <a:xfrm>
              <a:off x="1155799"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314" name="Google Shape;7314;p55"/>
            <p:cNvSpPr/>
            <p:nvPr/>
          </p:nvSpPr>
          <p:spPr>
            <a:xfrm>
              <a:off x="1541731"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312" name="Google Shape;7312;p55"/>
            <p:cNvSpPr/>
            <p:nvPr/>
          </p:nvSpPr>
          <p:spPr>
            <a:xfrm>
              <a:off x="1894368"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304" name="Google Shape;7304;p55"/>
            <p:cNvSpPr/>
            <p:nvPr/>
          </p:nvSpPr>
          <p:spPr>
            <a:xfrm>
              <a:off x="1718048"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306" name="Google Shape;7306;p55"/>
            <p:cNvSpPr/>
            <p:nvPr/>
          </p:nvSpPr>
          <p:spPr>
            <a:xfrm>
              <a:off x="979480"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303" name="Google Shape;7303;p55"/>
            <p:cNvSpPr/>
            <p:nvPr/>
          </p:nvSpPr>
          <p:spPr>
            <a:xfrm>
              <a:off x="1348764" y="2667727"/>
              <a:ext cx="320700" cy="125100"/>
            </a:xfrm>
            <a:prstGeom prst="roundRect">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315" name="Google Shape;7315;p55"/>
          <p:cNvGrpSpPr/>
          <p:nvPr/>
        </p:nvGrpSpPr>
        <p:grpSpPr>
          <a:xfrm>
            <a:off x="732456" y="1178518"/>
            <a:ext cx="2518541" cy="209309"/>
            <a:chOff x="803163" y="1111966"/>
            <a:chExt cx="2447800" cy="203430"/>
          </a:xfrm>
        </p:grpSpPr>
        <p:grpSp>
          <p:nvGrpSpPr>
            <p:cNvPr id="7316" name="Google Shape;7316;p55"/>
            <p:cNvGrpSpPr/>
            <p:nvPr/>
          </p:nvGrpSpPr>
          <p:grpSpPr>
            <a:xfrm>
              <a:off x="1958180" y="1111966"/>
              <a:ext cx="588019" cy="121396"/>
              <a:chOff x="4808316" y="2800065"/>
              <a:chExt cx="1999386" cy="412910"/>
            </a:xfrm>
          </p:grpSpPr>
          <p:sp>
            <p:nvSpPr>
              <p:cNvPr id="7317" name="Google Shape;7317;p55"/>
              <p:cNvSpPr/>
              <p:nvPr/>
            </p:nvSpPr>
            <p:spPr>
              <a:xfrm>
                <a:off x="4849302" y="3079475"/>
                <a:ext cx="1958400" cy="1335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8" name="Google Shape;7318;p55"/>
              <p:cNvGrpSpPr/>
              <p:nvPr/>
            </p:nvGrpSpPr>
            <p:grpSpPr>
              <a:xfrm>
                <a:off x="4808316" y="2800065"/>
                <a:ext cx="92400" cy="411825"/>
                <a:chOff x="845575" y="2563700"/>
                <a:chExt cx="92400" cy="411825"/>
              </a:xfrm>
            </p:grpSpPr>
            <p:cxnSp>
              <p:nvCxnSpPr>
                <p:cNvPr id="7319" name="Google Shape;7319;p5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320" name="Google Shape;7320;p5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7321" name="Google Shape;7321;p55"/>
            <p:cNvCxnSpPr/>
            <p:nvPr/>
          </p:nvCxnSpPr>
          <p:spPr>
            <a:xfrm>
              <a:off x="3237251" y="1127387"/>
              <a:ext cx="0" cy="105600"/>
            </a:xfrm>
            <a:prstGeom prst="straightConnector1">
              <a:avLst/>
            </a:prstGeom>
            <a:noFill/>
            <a:ln cap="flat" cmpd="sng" w="9525">
              <a:solidFill>
                <a:srgbClr val="667E92"/>
              </a:solidFill>
              <a:prstDash val="solid"/>
              <a:round/>
              <a:headEnd len="sm" w="sm" type="none"/>
              <a:tailEnd len="sm" w="sm" type="none"/>
            </a:ln>
          </p:spPr>
        </p:cxnSp>
        <p:sp>
          <p:nvSpPr>
            <p:cNvPr id="7322" name="Google Shape;7322;p55"/>
            <p:cNvSpPr/>
            <p:nvPr/>
          </p:nvSpPr>
          <p:spPr>
            <a:xfrm>
              <a:off x="3223663" y="1111974"/>
              <a:ext cx="27300" cy="27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3" name="Google Shape;7323;p55"/>
            <p:cNvGrpSpPr/>
            <p:nvPr/>
          </p:nvGrpSpPr>
          <p:grpSpPr>
            <a:xfrm>
              <a:off x="803163" y="1111974"/>
              <a:ext cx="591158" cy="121545"/>
              <a:chOff x="803163" y="1111974"/>
              <a:chExt cx="591158" cy="121545"/>
            </a:xfrm>
          </p:grpSpPr>
          <p:grpSp>
            <p:nvGrpSpPr>
              <p:cNvPr id="7324" name="Google Shape;7324;p55"/>
              <p:cNvGrpSpPr/>
              <p:nvPr/>
            </p:nvGrpSpPr>
            <p:grpSpPr>
              <a:xfrm>
                <a:off x="803163" y="1111974"/>
                <a:ext cx="27175" cy="121077"/>
                <a:chOff x="845575" y="2563700"/>
                <a:chExt cx="92400" cy="411825"/>
              </a:xfrm>
            </p:grpSpPr>
            <p:cxnSp>
              <p:nvCxnSpPr>
                <p:cNvPr id="7325" name="Google Shape;7325;p5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326" name="Google Shape;7326;p5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7" name="Google Shape;7327;p55"/>
              <p:cNvSpPr/>
              <p:nvPr/>
            </p:nvSpPr>
            <p:spPr>
              <a:xfrm>
                <a:off x="818321" y="1194219"/>
                <a:ext cx="576000" cy="393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55"/>
            <p:cNvGrpSpPr/>
            <p:nvPr/>
          </p:nvGrpSpPr>
          <p:grpSpPr>
            <a:xfrm>
              <a:off x="1381910" y="1194219"/>
              <a:ext cx="588341" cy="121177"/>
              <a:chOff x="1381910" y="1194219"/>
              <a:chExt cx="588341" cy="121177"/>
            </a:xfrm>
          </p:grpSpPr>
          <p:grpSp>
            <p:nvGrpSpPr>
              <p:cNvPr id="7329" name="Google Shape;7329;p55"/>
              <p:cNvGrpSpPr/>
              <p:nvPr/>
            </p:nvGrpSpPr>
            <p:grpSpPr>
              <a:xfrm rot="10800000">
                <a:off x="1381910" y="1194319"/>
                <a:ext cx="27175" cy="121077"/>
                <a:chOff x="2070100" y="2563700"/>
                <a:chExt cx="92400" cy="411825"/>
              </a:xfrm>
            </p:grpSpPr>
            <p:cxnSp>
              <p:nvCxnSpPr>
                <p:cNvPr id="7330" name="Google Shape;7330;p5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331" name="Google Shape;7331;p5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2" name="Google Shape;7332;p55"/>
              <p:cNvSpPr/>
              <p:nvPr/>
            </p:nvSpPr>
            <p:spPr>
              <a:xfrm>
                <a:off x="1394250" y="1194219"/>
                <a:ext cx="576000" cy="393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55"/>
            <p:cNvGrpSpPr/>
            <p:nvPr/>
          </p:nvGrpSpPr>
          <p:grpSpPr>
            <a:xfrm>
              <a:off x="2532079" y="1194219"/>
              <a:ext cx="704927" cy="121177"/>
              <a:chOff x="2532079" y="1194219"/>
              <a:chExt cx="704927" cy="121177"/>
            </a:xfrm>
          </p:grpSpPr>
          <p:grpSp>
            <p:nvGrpSpPr>
              <p:cNvPr id="7334" name="Google Shape;7334;p55"/>
              <p:cNvGrpSpPr/>
              <p:nvPr/>
            </p:nvGrpSpPr>
            <p:grpSpPr>
              <a:xfrm rot="10800000">
                <a:off x="2532079" y="1194319"/>
                <a:ext cx="27175" cy="121077"/>
                <a:chOff x="2070100" y="2563700"/>
                <a:chExt cx="92400" cy="411825"/>
              </a:xfrm>
            </p:grpSpPr>
            <p:cxnSp>
              <p:nvCxnSpPr>
                <p:cNvPr id="7335" name="Google Shape;7335;p5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336" name="Google Shape;7336;p5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7" name="Google Shape;7337;p55"/>
              <p:cNvSpPr/>
              <p:nvPr/>
            </p:nvSpPr>
            <p:spPr>
              <a:xfrm>
                <a:off x="2546107" y="1194219"/>
                <a:ext cx="690900" cy="393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38" name="Google Shape;7338;p55"/>
          <p:cNvGrpSpPr/>
          <p:nvPr/>
        </p:nvGrpSpPr>
        <p:grpSpPr>
          <a:xfrm>
            <a:off x="3525467" y="3875150"/>
            <a:ext cx="1567778" cy="491677"/>
            <a:chOff x="5194708" y="3484366"/>
            <a:chExt cx="3148148" cy="987304"/>
          </a:xfrm>
        </p:grpSpPr>
        <p:grpSp>
          <p:nvGrpSpPr>
            <p:cNvPr id="7339" name="Google Shape;7339;p55"/>
            <p:cNvGrpSpPr/>
            <p:nvPr/>
          </p:nvGrpSpPr>
          <p:grpSpPr>
            <a:xfrm>
              <a:off x="7531521" y="3484366"/>
              <a:ext cx="811335" cy="987304"/>
              <a:chOff x="3379425" y="1617275"/>
              <a:chExt cx="1090650" cy="1327200"/>
            </a:xfrm>
          </p:grpSpPr>
          <p:sp>
            <p:nvSpPr>
              <p:cNvPr id="7340" name="Google Shape;7340;p5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5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5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55"/>
            <p:cNvGrpSpPr/>
            <p:nvPr/>
          </p:nvGrpSpPr>
          <p:grpSpPr>
            <a:xfrm>
              <a:off x="6752546" y="3484366"/>
              <a:ext cx="811428" cy="987304"/>
              <a:chOff x="2332275" y="1617275"/>
              <a:chExt cx="1090775" cy="1327200"/>
            </a:xfrm>
          </p:grpSpPr>
          <p:sp>
            <p:nvSpPr>
              <p:cNvPr id="7344" name="Google Shape;7344;p5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5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5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55"/>
            <p:cNvGrpSpPr/>
            <p:nvPr/>
          </p:nvGrpSpPr>
          <p:grpSpPr>
            <a:xfrm>
              <a:off x="5973664" y="3484366"/>
              <a:ext cx="811335" cy="987304"/>
              <a:chOff x="1285250" y="1617275"/>
              <a:chExt cx="1090650" cy="1327200"/>
            </a:xfrm>
          </p:grpSpPr>
          <p:sp>
            <p:nvSpPr>
              <p:cNvPr id="7348" name="Google Shape;7348;p5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5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5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55"/>
            <p:cNvGrpSpPr/>
            <p:nvPr/>
          </p:nvGrpSpPr>
          <p:grpSpPr>
            <a:xfrm>
              <a:off x="5194708" y="3484366"/>
              <a:ext cx="811409" cy="987304"/>
              <a:chOff x="238125" y="1617275"/>
              <a:chExt cx="1090750" cy="1327200"/>
            </a:xfrm>
          </p:grpSpPr>
          <p:sp>
            <p:nvSpPr>
              <p:cNvPr id="7352" name="Google Shape;7352;p5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5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5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55" name="Google Shape;7355;p55"/>
          <p:cNvGrpSpPr/>
          <p:nvPr/>
        </p:nvGrpSpPr>
        <p:grpSpPr>
          <a:xfrm>
            <a:off x="3486076" y="3355561"/>
            <a:ext cx="1616964" cy="346256"/>
            <a:chOff x="1808063" y="4294338"/>
            <a:chExt cx="3370782" cy="721817"/>
          </a:xfrm>
        </p:grpSpPr>
        <p:sp>
          <p:nvSpPr>
            <p:cNvPr id="7356" name="Google Shape;7356;p5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5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5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5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5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5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5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5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5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5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55"/>
          <p:cNvGrpSpPr/>
          <p:nvPr/>
        </p:nvGrpSpPr>
        <p:grpSpPr>
          <a:xfrm>
            <a:off x="764288" y="3641590"/>
            <a:ext cx="1295882" cy="646587"/>
            <a:chOff x="834100" y="3642869"/>
            <a:chExt cx="1259483" cy="628426"/>
          </a:xfrm>
        </p:grpSpPr>
        <p:sp>
          <p:nvSpPr>
            <p:cNvPr id="7367" name="Google Shape;7367;p55"/>
            <p:cNvSpPr/>
            <p:nvPr/>
          </p:nvSpPr>
          <p:spPr>
            <a:xfrm>
              <a:off x="1557115" y="4061516"/>
              <a:ext cx="127079" cy="163426"/>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55"/>
            <p:cNvSpPr/>
            <p:nvPr/>
          </p:nvSpPr>
          <p:spPr>
            <a:xfrm>
              <a:off x="1847875" y="4224937"/>
              <a:ext cx="161119" cy="4"/>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55"/>
            <p:cNvSpPr/>
            <p:nvPr/>
          </p:nvSpPr>
          <p:spPr>
            <a:xfrm>
              <a:off x="1684189" y="4176763"/>
              <a:ext cx="163690" cy="94532"/>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55"/>
            <p:cNvSpPr/>
            <p:nvPr/>
          </p:nvSpPr>
          <p:spPr>
            <a:xfrm>
              <a:off x="1246916" y="3961205"/>
              <a:ext cx="77612" cy="4"/>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55"/>
            <p:cNvSpPr/>
            <p:nvPr/>
          </p:nvSpPr>
          <p:spPr>
            <a:xfrm>
              <a:off x="854078" y="3861292"/>
              <a:ext cx="154429" cy="4"/>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55"/>
            <p:cNvSpPr/>
            <p:nvPr/>
          </p:nvSpPr>
          <p:spPr>
            <a:xfrm>
              <a:off x="1164630" y="3861309"/>
              <a:ext cx="79574" cy="199792"/>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55"/>
            <p:cNvSpPr/>
            <p:nvPr/>
          </p:nvSpPr>
          <p:spPr>
            <a:xfrm>
              <a:off x="854078" y="4061097"/>
              <a:ext cx="146866" cy="4"/>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55"/>
            <p:cNvSpPr/>
            <p:nvPr/>
          </p:nvSpPr>
          <p:spPr>
            <a:xfrm>
              <a:off x="1000939" y="4005884"/>
              <a:ext cx="163695" cy="94514"/>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55"/>
            <p:cNvSpPr/>
            <p:nvPr/>
          </p:nvSpPr>
          <p:spPr>
            <a:xfrm>
              <a:off x="1008502" y="3822418"/>
              <a:ext cx="163690" cy="94528"/>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55"/>
            <p:cNvSpPr/>
            <p:nvPr/>
          </p:nvSpPr>
          <p:spPr>
            <a:xfrm>
              <a:off x="1603156" y="3961205"/>
              <a:ext cx="77612" cy="4"/>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55"/>
            <p:cNvSpPr/>
            <p:nvPr/>
          </p:nvSpPr>
          <p:spPr>
            <a:xfrm>
              <a:off x="1926576" y="3861292"/>
              <a:ext cx="144308" cy="4"/>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55"/>
            <p:cNvSpPr/>
            <p:nvPr/>
          </p:nvSpPr>
          <p:spPr>
            <a:xfrm>
              <a:off x="1680763" y="3861309"/>
              <a:ext cx="82127" cy="199792"/>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55"/>
            <p:cNvSpPr/>
            <p:nvPr/>
          </p:nvSpPr>
          <p:spPr>
            <a:xfrm>
              <a:off x="1926576" y="4061097"/>
              <a:ext cx="144308" cy="4"/>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55"/>
            <p:cNvSpPr/>
            <p:nvPr/>
          </p:nvSpPr>
          <p:spPr>
            <a:xfrm>
              <a:off x="1762436" y="3822418"/>
              <a:ext cx="163677" cy="94528"/>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55"/>
            <p:cNvSpPr/>
            <p:nvPr/>
          </p:nvSpPr>
          <p:spPr>
            <a:xfrm>
              <a:off x="1762886" y="4005884"/>
              <a:ext cx="163695" cy="94514"/>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55"/>
            <p:cNvSpPr/>
            <p:nvPr/>
          </p:nvSpPr>
          <p:spPr>
            <a:xfrm>
              <a:off x="1325004" y="3820086"/>
              <a:ext cx="278558" cy="278382"/>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55"/>
            <p:cNvSpPr/>
            <p:nvPr/>
          </p:nvSpPr>
          <p:spPr>
            <a:xfrm>
              <a:off x="1235816" y="3689223"/>
              <a:ext cx="134752" cy="171223"/>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55"/>
            <p:cNvSpPr/>
            <p:nvPr/>
          </p:nvSpPr>
          <p:spPr>
            <a:xfrm>
              <a:off x="910512" y="3689223"/>
              <a:ext cx="161618" cy="4"/>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55"/>
            <p:cNvSpPr/>
            <p:nvPr/>
          </p:nvSpPr>
          <p:spPr>
            <a:xfrm>
              <a:off x="1072126" y="3642869"/>
              <a:ext cx="163695" cy="94532"/>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55"/>
            <p:cNvSpPr/>
            <p:nvPr/>
          </p:nvSpPr>
          <p:spPr>
            <a:xfrm>
              <a:off x="1235913" y="4073301"/>
              <a:ext cx="134655" cy="15164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55"/>
            <p:cNvSpPr/>
            <p:nvPr/>
          </p:nvSpPr>
          <p:spPr>
            <a:xfrm>
              <a:off x="910512" y="4224937"/>
              <a:ext cx="161618" cy="4"/>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55"/>
            <p:cNvSpPr/>
            <p:nvPr/>
          </p:nvSpPr>
          <p:spPr>
            <a:xfrm>
              <a:off x="1072126" y="4176763"/>
              <a:ext cx="163695" cy="94532"/>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55"/>
            <p:cNvSpPr/>
            <p:nvPr/>
          </p:nvSpPr>
          <p:spPr>
            <a:xfrm>
              <a:off x="1562328" y="3689223"/>
              <a:ext cx="128816" cy="171223"/>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55"/>
            <p:cNvSpPr/>
            <p:nvPr/>
          </p:nvSpPr>
          <p:spPr>
            <a:xfrm>
              <a:off x="1854826" y="3689223"/>
              <a:ext cx="154169" cy="4"/>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55"/>
            <p:cNvSpPr/>
            <p:nvPr/>
          </p:nvSpPr>
          <p:spPr>
            <a:xfrm>
              <a:off x="1691140" y="3642869"/>
              <a:ext cx="163690" cy="94532"/>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2" name="Google Shape;7392;p55"/>
            <p:cNvGrpSpPr/>
            <p:nvPr/>
          </p:nvGrpSpPr>
          <p:grpSpPr>
            <a:xfrm>
              <a:off x="1360364" y="3847835"/>
              <a:ext cx="208119" cy="224359"/>
              <a:chOff x="1360769" y="3847100"/>
              <a:chExt cx="208119" cy="224359"/>
            </a:xfrm>
          </p:grpSpPr>
          <p:sp>
            <p:nvSpPr>
              <p:cNvPr id="7393" name="Google Shape;7393;p55"/>
              <p:cNvSpPr/>
              <p:nvPr/>
            </p:nvSpPr>
            <p:spPr>
              <a:xfrm>
                <a:off x="1360769" y="3847113"/>
                <a:ext cx="99163" cy="224346"/>
              </a:xfrm>
              <a:custGeom>
                <a:rect b="b" l="l" r="r" t="t"/>
                <a:pathLst>
                  <a:path extrusionOk="0" fill="none" h="50901" w="22486">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cap="flat" cmpd="sng" w="9525">
                <a:solidFill>
                  <a:srgbClr val="E4E9E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55"/>
              <p:cNvSpPr/>
              <p:nvPr/>
            </p:nvSpPr>
            <p:spPr>
              <a:xfrm>
                <a:off x="1418941" y="3907967"/>
                <a:ext cx="40718" cy="51312"/>
              </a:xfrm>
              <a:custGeom>
                <a:rect b="b" l="l" r="r" t="t"/>
                <a:pathLst>
                  <a:path extrusionOk="0" fill="none" h="11642" w="9233">
                    <a:moveTo>
                      <a:pt x="9233" y="1"/>
                    </a:moveTo>
                    <a:cubicBezTo>
                      <a:pt x="9233" y="1"/>
                      <a:pt x="0" y="570"/>
                      <a:pt x="2586" y="1164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55"/>
              <p:cNvSpPr/>
              <p:nvPr/>
            </p:nvSpPr>
            <p:spPr>
              <a:xfrm>
                <a:off x="1432983" y="3877824"/>
                <a:ext cx="26566" cy="25035"/>
              </a:xfrm>
              <a:custGeom>
                <a:rect b="b" l="l" r="r" t="t"/>
                <a:pathLst>
                  <a:path extrusionOk="0" fill="none" h="5680" w="6024">
                    <a:moveTo>
                      <a:pt x="1" y="1795"/>
                    </a:moveTo>
                    <a:cubicBezTo>
                      <a:pt x="1" y="1795"/>
                      <a:pt x="6023" y="0"/>
                      <a:pt x="6023" y="568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55"/>
              <p:cNvSpPr/>
              <p:nvPr/>
            </p:nvSpPr>
            <p:spPr>
              <a:xfrm>
                <a:off x="1406421" y="3881663"/>
                <a:ext cx="8727" cy="21196"/>
              </a:xfrm>
              <a:custGeom>
                <a:rect b="b" l="l" r="r" t="t"/>
                <a:pathLst>
                  <a:path extrusionOk="0" fill="none" h="4809" w="1979">
                    <a:moveTo>
                      <a:pt x="1" y="1"/>
                    </a:moveTo>
                    <a:cubicBezTo>
                      <a:pt x="1" y="1"/>
                      <a:pt x="1" y="2730"/>
                      <a:pt x="1978" y="4809"/>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55"/>
              <p:cNvSpPr/>
              <p:nvPr/>
            </p:nvSpPr>
            <p:spPr>
              <a:xfrm>
                <a:off x="1372301" y="3910479"/>
                <a:ext cx="51967" cy="15131"/>
              </a:xfrm>
              <a:custGeom>
                <a:rect b="b" l="l" r="r" t="t"/>
                <a:pathLst>
                  <a:path extrusionOk="0" fill="none" h="3433" w="11784">
                    <a:moveTo>
                      <a:pt x="1" y="2663"/>
                    </a:moveTo>
                    <a:cubicBezTo>
                      <a:pt x="3364" y="0"/>
                      <a:pt x="6622" y="3433"/>
                      <a:pt x="6622" y="3433"/>
                    </a:cubicBezTo>
                    <a:cubicBezTo>
                      <a:pt x="6622" y="3433"/>
                      <a:pt x="7307" y="387"/>
                      <a:pt x="11783" y="1653"/>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55"/>
              <p:cNvSpPr/>
              <p:nvPr/>
            </p:nvSpPr>
            <p:spPr>
              <a:xfrm>
                <a:off x="1383436" y="3963823"/>
                <a:ext cx="27351" cy="50572"/>
              </a:xfrm>
              <a:custGeom>
                <a:rect b="b" l="l" r="r" t="t"/>
                <a:pathLst>
                  <a:path extrusionOk="0" fill="none" h="11474" w="6202">
                    <a:moveTo>
                      <a:pt x="22" y="11474"/>
                    </a:moveTo>
                    <a:cubicBezTo>
                      <a:pt x="22" y="11474"/>
                      <a:pt x="0" y="5735"/>
                      <a:pt x="4440" y="6297"/>
                    </a:cubicBezTo>
                    <a:cubicBezTo>
                      <a:pt x="4440" y="6297"/>
                      <a:pt x="2134" y="3149"/>
                      <a:pt x="6202"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55"/>
              <p:cNvSpPr/>
              <p:nvPr/>
            </p:nvSpPr>
            <p:spPr>
              <a:xfrm>
                <a:off x="1398461" y="4014391"/>
                <a:ext cx="12132" cy="31518"/>
              </a:xfrm>
              <a:custGeom>
                <a:rect b="b" l="l" r="r" t="t"/>
                <a:pathLst>
                  <a:path extrusionOk="0" fill="none" h="7151" w="2751">
                    <a:moveTo>
                      <a:pt x="2751" y="1"/>
                    </a:moveTo>
                    <a:cubicBezTo>
                      <a:pt x="2751" y="1"/>
                      <a:pt x="0" y="2963"/>
                      <a:pt x="1806" y="715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55"/>
              <p:cNvSpPr/>
              <p:nvPr/>
            </p:nvSpPr>
            <p:spPr>
              <a:xfrm>
                <a:off x="1424264" y="4012138"/>
                <a:ext cx="35284" cy="21165"/>
              </a:xfrm>
              <a:custGeom>
                <a:rect b="b" l="l" r="r" t="t"/>
                <a:pathLst>
                  <a:path extrusionOk="0" fill="none" h="4802" w="8001">
                    <a:moveTo>
                      <a:pt x="8000" y="512"/>
                    </a:moveTo>
                    <a:cubicBezTo>
                      <a:pt x="3783" y="1"/>
                      <a:pt x="1978" y="4087"/>
                      <a:pt x="1978" y="4087"/>
                    </a:cubicBezTo>
                    <a:cubicBezTo>
                      <a:pt x="1978" y="4087"/>
                      <a:pt x="858" y="3598"/>
                      <a:pt x="0" y="4802"/>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55"/>
              <p:cNvSpPr/>
              <p:nvPr/>
            </p:nvSpPr>
            <p:spPr>
              <a:xfrm>
                <a:off x="1397156" y="3942280"/>
                <a:ext cx="31183" cy="17449"/>
              </a:xfrm>
              <a:custGeom>
                <a:rect b="b" l="l" r="r" t="t"/>
                <a:pathLst>
                  <a:path extrusionOk="0" fill="none" h="3959" w="7071">
                    <a:moveTo>
                      <a:pt x="7070" y="1"/>
                    </a:moveTo>
                    <a:cubicBezTo>
                      <a:pt x="7070" y="1"/>
                      <a:pt x="2802" y="3959"/>
                      <a:pt x="1"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55"/>
              <p:cNvSpPr/>
              <p:nvPr/>
            </p:nvSpPr>
            <p:spPr>
              <a:xfrm>
                <a:off x="1428334" y="3973727"/>
                <a:ext cx="31214" cy="15378"/>
              </a:xfrm>
              <a:custGeom>
                <a:rect b="b" l="l" r="r" t="t"/>
                <a:pathLst>
                  <a:path extrusionOk="0" fill="none" h="3489" w="7078">
                    <a:moveTo>
                      <a:pt x="0" y="1125"/>
                    </a:moveTo>
                    <a:cubicBezTo>
                      <a:pt x="0" y="1125"/>
                      <a:pt x="4411" y="1"/>
                      <a:pt x="7077" y="3488"/>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55"/>
              <p:cNvSpPr/>
              <p:nvPr/>
            </p:nvSpPr>
            <p:spPr>
              <a:xfrm>
                <a:off x="1468924" y="3907967"/>
                <a:ext cx="40704" cy="51312"/>
              </a:xfrm>
              <a:custGeom>
                <a:rect b="b" l="l" r="r" t="t"/>
                <a:pathLst>
                  <a:path extrusionOk="0" fill="none" h="11642" w="9230">
                    <a:moveTo>
                      <a:pt x="0" y="1"/>
                    </a:moveTo>
                    <a:cubicBezTo>
                      <a:pt x="0" y="1"/>
                      <a:pt x="9229" y="570"/>
                      <a:pt x="6647" y="1164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55"/>
              <p:cNvSpPr/>
              <p:nvPr/>
            </p:nvSpPr>
            <p:spPr>
              <a:xfrm>
                <a:off x="1469021" y="3877824"/>
                <a:ext cx="26561" cy="25035"/>
              </a:xfrm>
              <a:custGeom>
                <a:rect b="b" l="l" r="r" t="t"/>
                <a:pathLst>
                  <a:path extrusionOk="0" fill="none" h="5680" w="6023">
                    <a:moveTo>
                      <a:pt x="6023" y="1795"/>
                    </a:moveTo>
                    <a:cubicBezTo>
                      <a:pt x="6023" y="1795"/>
                      <a:pt x="0" y="0"/>
                      <a:pt x="0" y="5680"/>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55"/>
              <p:cNvSpPr/>
              <p:nvPr/>
            </p:nvSpPr>
            <p:spPr>
              <a:xfrm>
                <a:off x="1513434" y="3881663"/>
                <a:ext cx="8710" cy="21196"/>
              </a:xfrm>
              <a:custGeom>
                <a:rect b="b" l="l" r="r" t="t"/>
                <a:pathLst>
                  <a:path extrusionOk="0" fill="none" h="4809" w="1975">
                    <a:moveTo>
                      <a:pt x="1975" y="1"/>
                    </a:moveTo>
                    <a:cubicBezTo>
                      <a:pt x="1975" y="1"/>
                      <a:pt x="1975" y="2730"/>
                      <a:pt x="1" y="4809"/>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55"/>
              <p:cNvSpPr/>
              <p:nvPr/>
            </p:nvSpPr>
            <p:spPr>
              <a:xfrm>
                <a:off x="1517778" y="3963823"/>
                <a:ext cx="27355" cy="50572"/>
              </a:xfrm>
              <a:custGeom>
                <a:rect b="b" l="l" r="r" t="t"/>
                <a:pathLst>
                  <a:path extrusionOk="0" fill="none" h="11474" w="6203">
                    <a:moveTo>
                      <a:pt x="6181" y="11474"/>
                    </a:moveTo>
                    <a:cubicBezTo>
                      <a:pt x="6181" y="11474"/>
                      <a:pt x="6202" y="5735"/>
                      <a:pt x="1767" y="6297"/>
                    </a:cubicBezTo>
                    <a:cubicBezTo>
                      <a:pt x="1767" y="6297"/>
                      <a:pt x="4068" y="3149"/>
                      <a:pt x="1"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55"/>
              <p:cNvSpPr/>
              <p:nvPr/>
            </p:nvSpPr>
            <p:spPr>
              <a:xfrm>
                <a:off x="1517990" y="4014391"/>
                <a:ext cx="12119" cy="31518"/>
              </a:xfrm>
              <a:custGeom>
                <a:rect b="b" l="l" r="r" t="t"/>
                <a:pathLst>
                  <a:path extrusionOk="0" fill="none" h="7151" w="2748">
                    <a:moveTo>
                      <a:pt x="0" y="1"/>
                    </a:moveTo>
                    <a:cubicBezTo>
                      <a:pt x="0" y="1"/>
                      <a:pt x="2747" y="2963"/>
                      <a:pt x="942" y="715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55"/>
              <p:cNvSpPr/>
              <p:nvPr/>
            </p:nvSpPr>
            <p:spPr>
              <a:xfrm>
                <a:off x="1469021" y="4012138"/>
                <a:ext cx="35298" cy="21165"/>
              </a:xfrm>
              <a:custGeom>
                <a:rect b="b" l="l" r="r" t="t"/>
                <a:pathLst>
                  <a:path extrusionOk="0" fill="none" h="4802" w="8004">
                    <a:moveTo>
                      <a:pt x="0" y="512"/>
                    </a:moveTo>
                    <a:cubicBezTo>
                      <a:pt x="4217" y="1"/>
                      <a:pt x="6023" y="4087"/>
                      <a:pt x="6023" y="4087"/>
                    </a:cubicBezTo>
                    <a:cubicBezTo>
                      <a:pt x="6023" y="4087"/>
                      <a:pt x="7143" y="3598"/>
                      <a:pt x="8004" y="4802"/>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55"/>
              <p:cNvSpPr/>
              <p:nvPr/>
            </p:nvSpPr>
            <p:spPr>
              <a:xfrm>
                <a:off x="1500244" y="3942280"/>
                <a:ext cx="31183" cy="17449"/>
              </a:xfrm>
              <a:custGeom>
                <a:rect b="b" l="l" r="r" t="t"/>
                <a:pathLst>
                  <a:path extrusionOk="0" fill="none" h="3959" w="7071">
                    <a:moveTo>
                      <a:pt x="1" y="1"/>
                    </a:moveTo>
                    <a:cubicBezTo>
                      <a:pt x="1" y="1"/>
                      <a:pt x="4265" y="3959"/>
                      <a:pt x="7070"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55"/>
              <p:cNvSpPr/>
              <p:nvPr/>
            </p:nvSpPr>
            <p:spPr>
              <a:xfrm>
                <a:off x="1469021" y="3973727"/>
                <a:ext cx="31227" cy="15378"/>
              </a:xfrm>
              <a:custGeom>
                <a:rect b="b" l="l" r="r" t="t"/>
                <a:pathLst>
                  <a:path extrusionOk="0" fill="none" h="3489" w="7081">
                    <a:moveTo>
                      <a:pt x="7081" y="1125"/>
                    </a:moveTo>
                    <a:cubicBezTo>
                      <a:pt x="7081" y="1125"/>
                      <a:pt x="2670" y="1"/>
                      <a:pt x="0" y="3488"/>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55"/>
              <p:cNvSpPr/>
              <p:nvPr/>
            </p:nvSpPr>
            <p:spPr>
              <a:xfrm>
                <a:off x="1504314" y="3910479"/>
                <a:ext cx="51950" cy="15131"/>
              </a:xfrm>
              <a:custGeom>
                <a:rect b="b" l="l" r="r" t="t"/>
                <a:pathLst>
                  <a:path extrusionOk="0" fill="none" h="3433" w="11780">
                    <a:moveTo>
                      <a:pt x="11780" y="2663"/>
                    </a:moveTo>
                    <a:cubicBezTo>
                      <a:pt x="8420" y="0"/>
                      <a:pt x="5162" y="3433"/>
                      <a:pt x="5162" y="3433"/>
                    </a:cubicBezTo>
                    <a:cubicBezTo>
                      <a:pt x="5162" y="3433"/>
                      <a:pt x="4473" y="387"/>
                      <a:pt x="1" y="1653"/>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55"/>
              <p:cNvSpPr/>
              <p:nvPr/>
            </p:nvSpPr>
            <p:spPr>
              <a:xfrm>
                <a:off x="1469738" y="3847100"/>
                <a:ext cx="99150" cy="224346"/>
              </a:xfrm>
              <a:custGeom>
                <a:rect b="b" l="l" r="r" t="t"/>
                <a:pathLst>
                  <a:path extrusionOk="0" fill="none" h="50901" w="22483">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3" name="Google Shape;7413;p55"/>
            <p:cNvSpPr/>
            <p:nvPr/>
          </p:nvSpPr>
          <p:spPr>
            <a:xfrm>
              <a:off x="2008060" y="4212384"/>
              <a:ext cx="24537" cy="23585"/>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55"/>
            <p:cNvSpPr/>
            <p:nvPr/>
          </p:nvSpPr>
          <p:spPr>
            <a:xfrm>
              <a:off x="1545645" y="4049730"/>
              <a:ext cx="24520" cy="23576"/>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55"/>
            <p:cNvSpPr/>
            <p:nvPr/>
          </p:nvSpPr>
          <p:spPr>
            <a:xfrm>
              <a:off x="1231521" y="3947489"/>
              <a:ext cx="24524" cy="23576"/>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55"/>
            <p:cNvSpPr/>
            <p:nvPr/>
          </p:nvSpPr>
          <p:spPr>
            <a:xfrm>
              <a:off x="834100" y="4046742"/>
              <a:ext cx="24520" cy="23580"/>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55"/>
            <p:cNvSpPr/>
            <p:nvPr/>
          </p:nvSpPr>
          <p:spPr>
            <a:xfrm>
              <a:off x="834100" y="3849652"/>
              <a:ext cx="24520" cy="23580"/>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55"/>
            <p:cNvSpPr/>
            <p:nvPr/>
          </p:nvSpPr>
          <p:spPr>
            <a:xfrm>
              <a:off x="1668053" y="3947489"/>
              <a:ext cx="24520" cy="23576"/>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55"/>
            <p:cNvSpPr/>
            <p:nvPr/>
          </p:nvSpPr>
          <p:spPr>
            <a:xfrm>
              <a:off x="889649" y="3678195"/>
              <a:ext cx="23589" cy="23576"/>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55"/>
            <p:cNvSpPr/>
            <p:nvPr/>
          </p:nvSpPr>
          <p:spPr>
            <a:xfrm>
              <a:off x="1357708" y="3848642"/>
              <a:ext cx="24542" cy="23585"/>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55"/>
            <p:cNvSpPr/>
            <p:nvPr/>
          </p:nvSpPr>
          <p:spPr>
            <a:xfrm>
              <a:off x="1357708" y="4049730"/>
              <a:ext cx="24542" cy="23585"/>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55"/>
            <p:cNvSpPr/>
            <p:nvPr/>
          </p:nvSpPr>
          <p:spPr>
            <a:xfrm>
              <a:off x="889649" y="4212384"/>
              <a:ext cx="24520" cy="23585"/>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55"/>
            <p:cNvSpPr/>
            <p:nvPr/>
          </p:nvSpPr>
          <p:spPr>
            <a:xfrm>
              <a:off x="2008060" y="3678195"/>
              <a:ext cx="24537" cy="23576"/>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55"/>
            <p:cNvSpPr/>
            <p:nvPr/>
          </p:nvSpPr>
          <p:spPr>
            <a:xfrm>
              <a:off x="1548251" y="3848642"/>
              <a:ext cx="24520" cy="23580"/>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55"/>
            <p:cNvSpPr/>
            <p:nvPr/>
          </p:nvSpPr>
          <p:spPr>
            <a:xfrm>
              <a:off x="2069063" y="3847033"/>
              <a:ext cx="24520" cy="23585"/>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55"/>
            <p:cNvSpPr/>
            <p:nvPr/>
          </p:nvSpPr>
          <p:spPr>
            <a:xfrm>
              <a:off x="2069063" y="4046870"/>
              <a:ext cx="24520" cy="23576"/>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55"/>
          <p:cNvGrpSpPr/>
          <p:nvPr/>
        </p:nvGrpSpPr>
        <p:grpSpPr>
          <a:xfrm rot="5400000">
            <a:off x="5977401" y="3438087"/>
            <a:ext cx="164064" cy="1414916"/>
            <a:chOff x="4428249" y="1369375"/>
            <a:chExt cx="36905" cy="429569"/>
          </a:xfrm>
        </p:grpSpPr>
        <p:sp>
          <p:nvSpPr>
            <p:cNvPr id="7428" name="Google Shape;7428;p55"/>
            <p:cNvSpPr/>
            <p:nvPr/>
          </p:nvSpPr>
          <p:spPr>
            <a:xfrm>
              <a:off x="4428249" y="1369375"/>
              <a:ext cx="2375" cy="429104"/>
            </a:xfrm>
            <a:custGeom>
              <a:rect b="b" l="l" r="r" t="t"/>
              <a:pathLst>
                <a:path extrusionOk="0" h="18328" w="95">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55"/>
            <p:cNvSpPr/>
            <p:nvPr/>
          </p:nvSpPr>
          <p:spPr>
            <a:xfrm>
              <a:off x="4428354" y="1369375"/>
              <a:ext cx="36800" cy="2200"/>
            </a:xfrm>
            <a:custGeom>
              <a:rect b="b" l="l" r="r" t="t"/>
              <a:pathLst>
                <a:path extrusionOk="0" h="88" w="1472">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55"/>
            <p:cNvSpPr/>
            <p:nvPr/>
          </p:nvSpPr>
          <p:spPr>
            <a:xfrm>
              <a:off x="4428704" y="1383625"/>
              <a:ext cx="17350" cy="2200"/>
            </a:xfrm>
            <a:custGeom>
              <a:rect b="b" l="l" r="r" t="t"/>
              <a:pathLst>
                <a:path extrusionOk="0" h="88" w="694">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55"/>
            <p:cNvSpPr/>
            <p:nvPr/>
          </p:nvSpPr>
          <p:spPr>
            <a:xfrm>
              <a:off x="4428704" y="1397875"/>
              <a:ext cx="17350" cy="2175"/>
            </a:xfrm>
            <a:custGeom>
              <a:rect b="b" l="l" r="r" t="t"/>
              <a:pathLst>
                <a:path extrusionOk="0" h="87" w="694">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55"/>
            <p:cNvSpPr/>
            <p:nvPr/>
          </p:nvSpPr>
          <p:spPr>
            <a:xfrm>
              <a:off x="4428704" y="1412125"/>
              <a:ext cx="36100" cy="2175"/>
            </a:xfrm>
            <a:custGeom>
              <a:rect b="b" l="l" r="r" t="t"/>
              <a:pathLst>
                <a:path extrusionOk="0" h="87" w="1444">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55"/>
            <p:cNvSpPr/>
            <p:nvPr/>
          </p:nvSpPr>
          <p:spPr>
            <a:xfrm>
              <a:off x="4428354" y="1426350"/>
              <a:ext cx="18050" cy="2200"/>
            </a:xfrm>
            <a:custGeom>
              <a:rect b="b" l="l" r="r" t="t"/>
              <a:pathLst>
                <a:path extrusionOk="0" h="88" w="722">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55"/>
            <p:cNvSpPr/>
            <p:nvPr/>
          </p:nvSpPr>
          <p:spPr>
            <a:xfrm>
              <a:off x="4428704" y="1440600"/>
              <a:ext cx="17350" cy="2200"/>
            </a:xfrm>
            <a:custGeom>
              <a:rect b="b" l="l" r="r" t="t"/>
              <a:pathLst>
                <a:path extrusionOk="0" h="88" w="694">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55"/>
            <p:cNvSpPr/>
            <p:nvPr/>
          </p:nvSpPr>
          <p:spPr>
            <a:xfrm>
              <a:off x="4428704" y="1454850"/>
              <a:ext cx="36100" cy="2375"/>
            </a:xfrm>
            <a:custGeom>
              <a:rect b="b" l="l" r="r" t="t"/>
              <a:pathLst>
                <a:path extrusionOk="0" h="95" w="1444">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55"/>
            <p:cNvSpPr/>
            <p:nvPr/>
          </p:nvSpPr>
          <p:spPr>
            <a:xfrm>
              <a:off x="4428354" y="1469100"/>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55"/>
            <p:cNvSpPr/>
            <p:nvPr/>
          </p:nvSpPr>
          <p:spPr>
            <a:xfrm>
              <a:off x="4428354" y="1483350"/>
              <a:ext cx="18050" cy="2350"/>
            </a:xfrm>
            <a:custGeom>
              <a:rect b="b" l="l" r="r" t="t"/>
              <a:pathLst>
                <a:path extrusionOk="0" h="94"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55"/>
            <p:cNvSpPr/>
            <p:nvPr/>
          </p:nvSpPr>
          <p:spPr>
            <a:xfrm>
              <a:off x="4428704" y="1497575"/>
              <a:ext cx="36100" cy="2200"/>
            </a:xfrm>
            <a:custGeom>
              <a:rect b="b" l="l" r="r" t="t"/>
              <a:pathLst>
                <a:path extrusionOk="0" h="88" w="1444">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55"/>
            <p:cNvSpPr/>
            <p:nvPr/>
          </p:nvSpPr>
          <p:spPr>
            <a:xfrm>
              <a:off x="4428704" y="151182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55"/>
            <p:cNvSpPr/>
            <p:nvPr/>
          </p:nvSpPr>
          <p:spPr>
            <a:xfrm>
              <a:off x="4428354" y="1526075"/>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55"/>
            <p:cNvSpPr/>
            <p:nvPr/>
          </p:nvSpPr>
          <p:spPr>
            <a:xfrm>
              <a:off x="4428704" y="1540325"/>
              <a:ext cx="36100" cy="2350"/>
            </a:xfrm>
            <a:custGeom>
              <a:rect b="b" l="l" r="r" t="t"/>
              <a:pathLst>
                <a:path extrusionOk="0" h="94" w="1444">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55"/>
            <p:cNvSpPr/>
            <p:nvPr/>
          </p:nvSpPr>
          <p:spPr>
            <a:xfrm>
              <a:off x="4428704" y="1554550"/>
              <a:ext cx="17350" cy="2375"/>
            </a:xfrm>
            <a:custGeom>
              <a:rect b="b" l="l" r="r" t="t"/>
              <a:pathLst>
                <a:path extrusionOk="0" h="95" w="694">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55"/>
            <p:cNvSpPr/>
            <p:nvPr/>
          </p:nvSpPr>
          <p:spPr>
            <a:xfrm>
              <a:off x="4428704" y="1568800"/>
              <a:ext cx="17350" cy="2375"/>
            </a:xfrm>
            <a:custGeom>
              <a:rect b="b" l="l" r="r" t="t"/>
              <a:pathLst>
                <a:path extrusionOk="0" h="95" w="694">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55"/>
            <p:cNvSpPr/>
            <p:nvPr/>
          </p:nvSpPr>
          <p:spPr>
            <a:xfrm>
              <a:off x="4428354" y="1583050"/>
              <a:ext cx="36800" cy="2375"/>
            </a:xfrm>
            <a:custGeom>
              <a:rect b="b" l="l" r="r" t="t"/>
              <a:pathLst>
                <a:path extrusionOk="0" h="95" w="1472">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55"/>
            <p:cNvSpPr/>
            <p:nvPr/>
          </p:nvSpPr>
          <p:spPr>
            <a:xfrm>
              <a:off x="4428704" y="1597300"/>
              <a:ext cx="17350" cy="2375"/>
            </a:xfrm>
            <a:custGeom>
              <a:rect b="b" l="l" r="r" t="t"/>
              <a:pathLst>
                <a:path extrusionOk="0" h="95" w="694">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55"/>
            <p:cNvSpPr/>
            <p:nvPr/>
          </p:nvSpPr>
          <p:spPr>
            <a:xfrm>
              <a:off x="4428704" y="1611550"/>
              <a:ext cx="17350" cy="2350"/>
            </a:xfrm>
            <a:custGeom>
              <a:rect b="b" l="l" r="r" t="t"/>
              <a:pathLst>
                <a:path extrusionOk="0" h="94" w="694">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55"/>
            <p:cNvSpPr/>
            <p:nvPr/>
          </p:nvSpPr>
          <p:spPr>
            <a:xfrm>
              <a:off x="4428704" y="1625775"/>
              <a:ext cx="36100" cy="2375"/>
            </a:xfrm>
            <a:custGeom>
              <a:rect b="b" l="l" r="r" t="t"/>
              <a:pathLst>
                <a:path extrusionOk="0" h="95" w="1444">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55"/>
            <p:cNvSpPr/>
            <p:nvPr/>
          </p:nvSpPr>
          <p:spPr>
            <a:xfrm>
              <a:off x="4428354" y="1640025"/>
              <a:ext cx="18050" cy="2375"/>
            </a:xfrm>
            <a:custGeom>
              <a:rect b="b" l="l" r="r" t="t"/>
              <a:pathLst>
                <a:path extrusionOk="0" h="95" w="722">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55"/>
            <p:cNvSpPr/>
            <p:nvPr/>
          </p:nvSpPr>
          <p:spPr>
            <a:xfrm>
              <a:off x="4428704" y="1654275"/>
              <a:ext cx="17350" cy="2375"/>
            </a:xfrm>
            <a:custGeom>
              <a:rect b="b" l="l" r="r" t="t"/>
              <a:pathLst>
                <a:path extrusionOk="0" h="95" w="694">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55"/>
            <p:cNvSpPr/>
            <p:nvPr/>
          </p:nvSpPr>
          <p:spPr>
            <a:xfrm>
              <a:off x="4428704" y="1668525"/>
              <a:ext cx="36100" cy="2350"/>
            </a:xfrm>
            <a:custGeom>
              <a:rect b="b" l="l" r="r" t="t"/>
              <a:pathLst>
                <a:path extrusionOk="0" h="94" w="1444">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55"/>
            <p:cNvSpPr/>
            <p:nvPr/>
          </p:nvSpPr>
          <p:spPr>
            <a:xfrm>
              <a:off x="4428704" y="1682950"/>
              <a:ext cx="17350" cy="2175"/>
            </a:xfrm>
            <a:custGeom>
              <a:rect b="b" l="l" r="r" t="t"/>
              <a:pathLst>
                <a:path extrusionOk="0" h="87" w="694">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55"/>
            <p:cNvSpPr/>
            <p:nvPr/>
          </p:nvSpPr>
          <p:spPr>
            <a:xfrm>
              <a:off x="4428354" y="1697200"/>
              <a:ext cx="18050" cy="2175"/>
            </a:xfrm>
            <a:custGeom>
              <a:rect b="b" l="l" r="r" t="t"/>
              <a:pathLst>
                <a:path extrusionOk="0" h="87" w="722">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55"/>
            <p:cNvSpPr/>
            <p:nvPr/>
          </p:nvSpPr>
          <p:spPr>
            <a:xfrm>
              <a:off x="4428704" y="1711425"/>
              <a:ext cx="36100" cy="2200"/>
            </a:xfrm>
            <a:custGeom>
              <a:rect b="b" l="l" r="r" t="t"/>
              <a:pathLst>
                <a:path extrusionOk="0" h="88" w="1444">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55"/>
            <p:cNvSpPr/>
            <p:nvPr/>
          </p:nvSpPr>
          <p:spPr>
            <a:xfrm>
              <a:off x="4428704" y="172567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55"/>
            <p:cNvSpPr/>
            <p:nvPr/>
          </p:nvSpPr>
          <p:spPr>
            <a:xfrm>
              <a:off x="4428704" y="1739925"/>
              <a:ext cx="17350" cy="2175"/>
            </a:xfrm>
            <a:custGeom>
              <a:rect b="b" l="l" r="r" t="t"/>
              <a:pathLst>
                <a:path extrusionOk="0" h="87" w="694">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55"/>
            <p:cNvSpPr/>
            <p:nvPr/>
          </p:nvSpPr>
          <p:spPr>
            <a:xfrm>
              <a:off x="4428354" y="1754175"/>
              <a:ext cx="36800" cy="2175"/>
            </a:xfrm>
            <a:custGeom>
              <a:rect b="b" l="l" r="r" t="t"/>
              <a:pathLst>
                <a:path extrusionOk="0" h="87" w="1472">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55"/>
            <p:cNvSpPr/>
            <p:nvPr/>
          </p:nvSpPr>
          <p:spPr>
            <a:xfrm>
              <a:off x="4428704" y="1768400"/>
              <a:ext cx="17350" cy="2200"/>
            </a:xfrm>
            <a:custGeom>
              <a:rect b="b" l="l" r="r" t="t"/>
              <a:pathLst>
                <a:path extrusionOk="0" h="88" w="694">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55"/>
            <p:cNvSpPr/>
            <p:nvPr/>
          </p:nvSpPr>
          <p:spPr>
            <a:xfrm>
              <a:off x="4428704" y="1782650"/>
              <a:ext cx="17350" cy="2200"/>
            </a:xfrm>
            <a:custGeom>
              <a:rect b="b" l="l" r="r" t="t"/>
              <a:pathLst>
                <a:path extrusionOk="0" h="88" w="694">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55"/>
            <p:cNvSpPr/>
            <p:nvPr/>
          </p:nvSpPr>
          <p:spPr>
            <a:xfrm>
              <a:off x="4428542" y="1796744"/>
              <a:ext cx="36100" cy="2200"/>
            </a:xfrm>
            <a:custGeom>
              <a:rect b="b" l="l" r="r" t="t"/>
              <a:pathLst>
                <a:path extrusionOk="0" h="88" w="1444">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55"/>
          <p:cNvGrpSpPr/>
          <p:nvPr/>
        </p:nvGrpSpPr>
        <p:grpSpPr>
          <a:xfrm flipH="1" rot="10800000">
            <a:off x="5349830" y="3026630"/>
            <a:ext cx="1419207" cy="24808"/>
            <a:chOff x="219558" y="4738465"/>
            <a:chExt cx="5852400" cy="102300"/>
          </a:xfrm>
        </p:grpSpPr>
        <p:cxnSp>
          <p:nvCxnSpPr>
            <p:cNvPr id="7461" name="Google Shape;7461;p55"/>
            <p:cNvCxnSpPr/>
            <p:nvPr/>
          </p:nvCxnSpPr>
          <p:spPr>
            <a:xfrm>
              <a:off x="219558" y="4789684"/>
              <a:ext cx="5852400" cy="0"/>
            </a:xfrm>
            <a:prstGeom prst="straightConnector1">
              <a:avLst/>
            </a:prstGeom>
            <a:noFill/>
            <a:ln cap="flat" cmpd="sng" w="9525">
              <a:solidFill>
                <a:srgbClr val="5F7D95"/>
              </a:solidFill>
              <a:prstDash val="solid"/>
              <a:round/>
              <a:headEnd len="med" w="med" type="oval"/>
              <a:tailEnd len="med" w="med" type="oval"/>
            </a:ln>
          </p:spPr>
        </p:cxnSp>
        <p:sp>
          <p:nvSpPr>
            <p:cNvPr id="7462" name="Google Shape;7462;p55"/>
            <p:cNvSpPr/>
            <p:nvPr/>
          </p:nvSpPr>
          <p:spPr>
            <a:xfrm>
              <a:off x="1200298"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55"/>
            <p:cNvSpPr/>
            <p:nvPr/>
          </p:nvSpPr>
          <p:spPr>
            <a:xfrm>
              <a:off x="2175146"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55"/>
            <p:cNvSpPr/>
            <p:nvPr/>
          </p:nvSpPr>
          <p:spPr>
            <a:xfrm>
              <a:off x="3040751"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55"/>
            <p:cNvSpPr/>
            <p:nvPr/>
          </p:nvSpPr>
          <p:spPr>
            <a:xfrm>
              <a:off x="402815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55"/>
            <p:cNvSpPr/>
            <p:nvPr/>
          </p:nvSpPr>
          <p:spPr>
            <a:xfrm>
              <a:off x="504082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55"/>
          <p:cNvGrpSpPr/>
          <p:nvPr/>
        </p:nvGrpSpPr>
        <p:grpSpPr>
          <a:xfrm>
            <a:off x="5361148" y="3399694"/>
            <a:ext cx="1396570" cy="385016"/>
            <a:chOff x="5286284" y="2966544"/>
            <a:chExt cx="1396570" cy="385016"/>
          </a:xfrm>
        </p:grpSpPr>
        <p:cxnSp>
          <p:nvCxnSpPr>
            <p:cNvPr id="7468" name="Google Shape;7468;p55"/>
            <p:cNvCxnSpPr/>
            <p:nvPr/>
          </p:nvCxnSpPr>
          <p:spPr>
            <a:xfrm>
              <a:off x="5752056" y="3094781"/>
              <a:ext cx="470100" cy="0"/>
            </a:xfrm>
            <a:prstGeom prst="straightConnector1">
              <a:avLst/>
            </a:prstGeom>
            <a:noFill/>
            <a:ln cap="flat" cmpd="sng" w="9525">
              <a:solidFill>
                <a:srgbClr val="435D74"/>
              </a:solidFill>
              <a:prstDash val="solid"/>
              <a:round/>
              <a:headEnd len="med" w="med" type="oval"/>
              <a:tailEnd len="med" w="med" type="oval"/>
            </a:ln>
          </p:spPr>
        </p:cxnSp>
        <p:cxnSp>
          <p:nvCxnSpPr>
            <p:cNvPr id="7469" name="Google Shape;7469;p55"/>
            <p:cNvCxnSpPr/>
            <p:nvPr/>
          </p:nvCxnSpPr>
          <p:spPr>
            <a:xfrm>
              <a:off x="5980194" y="3351560"/>
              <a:ext cx="594300" cy="0"/>
            </a:xfrm>
            <a:prstGeom prst="straightConnector1">
              <a:avLst/>
            </a:prstGeom>
            <a:noFill/>
            <a:ln cap="flat" cmpd="sng" w="9525">
              <a:solidFill>
                <a:srgbClr val="435D74"/>
              </a:solidFill>
              <a:prstDash val="solid"/>
              <a:round/>
              <a:headEnd len="med" w="med" type="oval"/>
              <a:tailEnd len="med" w="med" type="oval"/>
            </a:ln>
          </p:spPr>
        </p:cxnSp>
        <p:grpSp>
          <p:nvGrpSpPr>
            <p:cNvPr id="7470" name="Google Shape;7470;p55"/>
            <p:cNvGrpSpPr/>
            <p:nvPr/>
          </p:nvGrpSpPr>
          <p:grpSpPr>
            <a:xfrm>
              <a:off x="5287688" y="3173364"/>
              <a:ext cx="1395166" cy="74100"/>
              <a:chOff x="5287688" y="3173364"/>
              <a:chExt cx="1395166" cy="74100"/>
            </a:xfrm>
          </p:grpSpPr>
          <p:cxnSp>
            <p:nvCxnSpPr>
              <p:cNvPr id="7471" name="Google Shape;7471;p55"/>
              <p:cNvCxnSpPr/>
              <p:nvPr/>
            </p:nvCxnSpPr>
            <p:spPr>
              <a:xfrm>
                <a:off x="6682853" y="3173540"/>
                <a:ext cx="0" cy="73800"/>
              </a:xfrm>
              <a:prstGeom prst="straightConnector1">
                <a:avLst/>
              </a:prstGeom>
              <a:noFill/>
              <a:ln cap="flat" cmpd="sng" w="9525">
                <a:solidFill>
                  <a:srgbClr val="5F7D95"/>
                </a:solidFill>
                <a:prstDash val="solid"/>
                <a:round/>
                <a:headEnd len="med" w="med" type="none"/>
                <a:tailEnd len="med" w="med" type="none"/>
              </a:ln>
            </p:spPr>
          </p:cxnSp>
          <p:cxnSp>
            <p:nvCxnSpPr>
              <p:cNvPr id="7472" name="Google Shape;7472;p55"/>
              <p:cNvCxnSpPr/>
              <p:nvPr/>
            </p:nvCxnSpPr>
            <p:spPr>
              <a:xfrm>
                <a:off x="5287688" y="3210371"/>
                <a:ext cx="1394700" cy="0"/>
              </a:xfrm>
              <a:prstGeom prst="straightConnector1">
                <a:avLst/>
              </a:prstGeom>
              <a:noFill/>
              <a:ln cap="flat" cmpd="sng" w="9525">
                <a:solidFill>
                  <a:srgbClr val="5F7D95"/>
                </a:solidFill>
                <a:prstDash val="solid"/>
                <a:round/>
                <a:headEnd len="med" w="med" type="none"/>
                <a:tailEnd len="med" w="med" type="none"/>
              </a:ln>
            </p:spPr>
          </p:cxnSp>
          <p:cxnSp>
            <p:nvCxnSpPr>
              <p:cNvPr id="7473" name="Google Shape;7473;p55"/>
              <p:cNvCxnSpPr/>
              <p:nvPr/>
            </p:nvCxnSpPr>
            <p:spPr>
              <a:xfrm>
                <a:off x="5518476"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7474" name="Google Shape;7474;p55"/>
              <p:cNvCxnSpPr/>
              <p:nvPr/>
            </p:nvCxnSpPr>
            <p:spPr>
              <a:xfrm>
                <a:off x="5287935"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7475" name="Google Shape;7475;p55"/>
              <p:cNvCxnSpPr/>
              <p:nvPr/>
            </p:nvCxnSpPr>
            <p:spPr>
              <a:xfrm>
                <a:off x="5751239"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7476" name="Google Shape;7476;p55"/>
              <p:cNvCxnSpPr/>
              <p:nvPr/>
            </p:nvCxnSpPr>
            <p:spPr>
              <a:xfrm>
                <a:off x="5982252"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7477" name="Google Shape;7477;p55"/>
              <p:cNvCxnSpPr/>
              <p:nvPr/>
            </p:nvCxnSpPr>
            <p:spPr>
              <a:xfrm>
                <a:off x="6216184"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7478" name="Google Shape;7478;p55"/>
              <p:cNvCxnSpPr/>
              <p:nvPr/>
            </p:nvCxnSpPr>
            <p:spPr>
              <a:xfrm>
                <a:off x="6449534" y="3173364"/>
                <a:ext cx="0" cy="74100"/>
              </a:xfrm>
              <a:prstGeom prst="straightConnector1">
                <a:avLst/>
              </a:prstGeom>
              <a:noFill/>
              <a:ln cap="flat" cmpd="sng" w="9525">
                <a:solidFill>
                  <a:srgbClr val="5F7D95"/>
                </a:solidFill>
                <a:prstDash val="solid"/>
                <a:round/>
                <a:headEnd len="med" w="med" type="none"/>
                <a:tailEnd len="med" w="med" type="none"/>
              </a:ln>
            </p:spPr>
          </p:cxnSp>
        </p:grpSp>
        <p:cxnSp>
          <p:nvCxnSpPr>
            <p:cNvPr id="7479" name="Google Shape;7479;p55"/>
            <p:cNvCxnSpPr/>
            <p:nvPr/>
          </p:nvCxnSpPr>
          <p:spPr>
            <a:xfrm>
              <a:off x="5286284" y="2966544"/>
              <a:ext cx="468600" cy="0"/>
            </a:xfrm>
            <a:prstGeom prst="straightConnector1">
              <a:avLst/>
            </a:prstGeom>
            <a:noFill/>
            <a:ln cap="flat" cmpd="sng" w="9525">
              <a:solidFill>
                <a:srgbClr val="435D74"/>
              </a:solidFill>
              <a:prstDash val="solid"/>
              <a:round/>
              <a:headEnd len="med" w="med" type="oval"/>
              <a:tailEnd len="med" w="med" type="oval"/>
            </a:ln>
          </p:spPr>
        </p:cxnSp>
      </p:grpSp>
      <p:grpSp>
        <p:nvGrpSpPr>
          <p:cNvPr id="7480" name="Google Shape;7480;p55"/>
          <p:cNvGrpSpPr/>
          <p:nvPr/>
        </p:nvGrpSpPr>
        <p:grpSpPr>
          <a:xfrm>
            <a:off x="2047214" y="1818470"/>
            <a:ext cx="1182276" cy="662027"/>
            <a:chOff x="2029517" y="1732295"/>
            <a:chExt cx="1149068" cy="643432"/>
          </a:xfrm>
        </p:grpSpPr>
        <p:grpSp>
          <p:nvGrpSpPr>
            <p:cNvPr id="7481" name="Google Shape;7481;p55"/>
            <p:cNvGrpSpPr/>
            <p:nvPr/>
          </p:nvGrpSpPr>
          <p:grpSpPr>
            <a:xfrm>
              <a:off x="2708660" y="1746937"/>
              <a:ext cx="455427" cy="244429"/>
              <a:chOff x="2700693" y="1746937"/>
              <a:chExt cx="455427" cy="244429"/>
            </a:xfrm>
          </p:grpSpPr>
          <p:grpSp>
            <p:nvGrpSpPr>
              <p:cNvPr id="7482" name="Google Shape;7482;p55"/>
              <p:cNvGrpSpPr/>
              <p:nvPr/>
            </p:nvGrpSpPr>
            <p:grpSpPr>
              <a:xfrm>
                <a:off x="2905682" y="1782817"/>
                <a:ext cx="250438" cy="208549"/>
                <a:chOff x="2905682" y="1782817"/>
                <a:chExt cx="250438" cy="208549"/>
              </a:xfrm>
            </p:grpSpPr>
            <p:cxnSp>
              <p:nvCxnSpPr>
                <p:cNvPr id="7483" name="Google Shape;7483;p55"/>
                <p:cNvCxnSpPr/>
                <p:nvPr/>
              </p:nvCxnSpPr>
              <p:spPr>
                <a:xfrm flipH="1" rot="-5400000">
                  <a:off x="2905682" y="1782817"/>
                  <a:ext cx="175200" cy="1752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7484" name="Google Shape;7484;p55"/>
                <p:cNvSpPr/>
                <p:nvPr/>
              </p:nvSpPr>
              <p:spPr>
                <a:xfrm>
                  <a:off x="3078213" y="1919045"/>
                  <a:ext cx="77906" cy="7232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55"/>
              <p:cNvGrpSpPr/>
              <p:nvPr/>
            </p:nvGrpSpPr>
            <p:grpSpPr>
              <a:xfrm>
                <a:off x="2700693" y="1746937"/>
                <a:ext cx="449967" cy="72374"/>
                <a:chOff x="2700693" y="1746937"/>
                <a:chExt cx="449967" cy="72374"/>
              </a:xfrm>
            </p:grpSpPr>
            <p:cxnSp>
              <p:nvCxnSpPr>
                <p:cNvPr id="7486" name="Google Shape;7486;p55"/>
                <p:cNvCxnSpPr/>
                <p:nvPr/>
              </p:nvCxnSpPr>
              <p:spPr>
                <a:xfrm>
                  <a:off x="2700693" y="1782453"/>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7487" name="Google Shape;7487;p55"/>
                <p:cNvSpPr/>
                <p:nvPr/>
              </p:nvSpPr>
              <p:spPr>
                <a:xfrm>
                  <a:off x="3072753" y="1746937"/>
                  <a:ext cx="77906" cy="72374"/>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88" name="Google Shape;7488;p55"/>
            <p:cNvGrpSpPr/>
            <p:nvPr/>
          </p:nvGrpSpPr>
          <p:grpSpPr>
            <a:xfrm>
              <a:off x="2029517" y="1732295"/>
              <a:ext cx="1149068" cy="643432"/>
              <a:chOff x="2029517" y="1732295"/>
              <a:chExt cx="1149068" cy="643432"/>
            </a:xfrm>
          </p:grpSpPr>
          <p:grpSp>
            <p:nvGrpSpPr>
              <p:cNvPr id="7489" name="Google Shape;7489;p55"/>
              <p:cNvGrpSpPr/>
              <p:nvPr/>
            </p:nvGrpSpPr>
            <p:grpSpPr>
              <a:xfrm>
                <a:off x="2703618" y="2103152"/>
                <a:ext cx="474966" cy="260017"/>
                <a:chOff x="2703618" y="2103152"/>
                <a:chExt cx="474966" cy="260017"/>
              </a:xfrm>
            </p:grpSpPr>
            <p:grpSp>
              <p:nvGrpSpPr>
                <p:cNvPr id="7490" name="Google Shape;7490;p55"/>
                <p:cNvGrpSpPr/>
                <p:nvPr/>
              </p:nvGrpSpPr>
              <p:grpSpPr>
                <a:xfrm>
                  <a:off x="2703618" y="2290640"/>
                  <a:ext cx="450291" cy="72529"/>
                  <a:chOff x="2703618" y="2290640"/>
                  <a:chExt cx="450291" cy="72529"/>
                </a:xfrm>
              </p:grpSpPr>
              <p:cxnSp>
                <p:nvCxnSpPr>
                  <p:cNvPr id="7491" name="Google Shape;7491;p55"/>
                  <p:cNvCxnSpPr/>
                  <p:nvPr/>
                </p:nvCxnSpPr>
                <p:spPr>
                  <a:xfrm>
                    <a:off x="2703618" y="2326818"/>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7492" name="Google Shape;7492;p55"/>
                  <p:cNvSpPr/>
                  <p:nvPr/>
                </p:nvSpPr>
                <p:spPr>
                  <a:xfrm>
                    <a:off x="3076003" y="2290640"/>
                    <a:ext cx="77906" cy="72529"/>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55"/>
                <p:cNvGrpSpPr/>
                <p:nvPr/>
              </p:nvGrpSpPr>
              <p:grpSpPr>
                <a:xfrm>
                  <a:off x="2908607" y="2103152"/>
                  <a:ext cx="269977" cy="223538"/>
                  <a:chOff x="2908607" y="2103152"/>
                  <a:chExt cx="269977" cy="223538"/>
                </a:xfrm>
              </p:grpSpPr>
              <p:cxnSp>
                <p:nvCxnSpPr>
                  <p:cNvPr id="7494" name="Google Shape;7494;p55"/>
                  <p:cNvCxnSpPr/>
                  <p:nvPr/>
                </p:nvCxnSpPr>
                <p:spPr>
                  <a:xfrm flipH="1" rot="10800000">
                    <a:off x="2908607" y="2140990"/>
                    <a:ext cx="199800" cy="1857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7495" name="Google Shape;7495;p55"/>
                  <p:cNvSpPr/>
                  <p:nvPr/>
                </p:nvSpPr>
                <p:spPr>
                  <a:xfrm>
                    <a:off x="3100678" y="2103152"/>
                    <a:ext cx="77906" cy="7236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96" name="Google Shape;7496;p55"/>
              <p:cNvGrpSpPr/>
              <p:nvPr/>
            </p:nvGrpSpPr>
            <p:grpSpPr>
              <a:xfrm>
                <a:off x="2029517" y="1732295"/>
                <a:ext cx="685827" cy="643432"/>
                <a:chOff x="2029517" y="1732295"/>
                <a:chExt cx="685827" cy="643432"/>
              </a:xfrm>
            </p:grpSpPr>
            <p:sp>
              <p:nvSpPr>
                <p:cNvPr id="7497" name="Google Shape;7497;p55"/>
                <p:cNvSpPr/>
                <p:nvPr/>
              </p:nvSpPr>
              <p:spPr>
                <a:xfrm>
                  <a:off x="2029517" y="1996395"/>
                  <a:ext cx="135152" cy="135374"/>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8" name="Google Shape;7498;p55"/>
                <p:cNvGrpSpPr/>
                <p:nvPr/>
              </p:nvGrpSpPr>
              <p:grpSpPr>
                <a:xfrm>
                  <a:off x="2158948" y="1732295"/>
                  <a:ext cx="556396" cy="333108"/>
                  <a:chOff x="2158948" y="1732295"/>
                  <a:chExt cx="556396" cy="333108"/>
                </a:xfrm>
              </p:grpSpPr>
              <p:cxnSp>
                <p:nvCxnSpPr>
                  <p:cNvPr id="7499" name="Google Shape;7499;p55"/>
                  <p:cNvCxnSpPr/>
                  <p:nvPr/>
                </p:nvCxnSpPr>
                <p:spPr>
                  <a:xfrm flipH="1" rot="10800000">
                    <a:off x="2158948" y="1783103"/>
                    <a:ext cx="459000" cy="2823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7500" name="Google Shape;7500;p55"/>
                  <p:cNvSpPr/>
                  <p:nvPr/>
                </p:nvSpPr>
                <p:spPr>
                  <a:xfrm>
                    <a:off x="2612072" y="1732295"/>
                    <a:ext cx="103272" cy="10009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55"/>
                <p:cNvGrpSpPr/>
                <p:nvPr/>
              </p:nvGrpSpPr>
              <p:grpSpPr>
                <a:xfrm>
                  <a:off x="2159908" y="2065057"/>
                  <a:ext cx="550884" cy="310670"/>
                  <a:chOff x="2159908" y="2065057"/>
                  <a:chExt cx="550884" cy="310670"/>
                </a:xfrm>
              </p:grpSpPr>
              <p:cxnSp>
                <p:nvCxnSpPr>
                  <p:cNvPr id="7502" name="Google Shape;7502;p55"/>
                  <p:cNvCxnSpPr/>
                  <p:nvPr/>
                </p:nvCxnSpPr>
                <p:spPr>
                  <a:xfrm>
                    <a:off x="2159908" y="2065057"/>
                    <a:ext cx="454500" cy="2622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7503" name="Google Shape;7503;p55"/>
                  <p:cNvSpPr/>
                  <p:nvPr/>
                </p:nvSpPr>
                <p:spPr>
                  <a:xfrm>
                    <a:off x="2607514" y="2275632"/>
                    <a:ext cx="103279" cy="10009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7504" name="Google Shape;7504;p55"/>
          <p:cNvGrpSpPr/>
          <p:nvPr/>
        </p:nvGrpSpPr>
        <p:grpSpPr>
          <a:xfrm>
            <a:off x="732462" y="1766083"/>
            <a:ext cx="962651" cy="810058"/>
            <a:chOff x="844912" y="1681380"/>
            <a:chExt cx="935611" cy="787305"/>
          </a:xfrm>
        </p:grpSpPr>
        <p:grpSp>
          <p:nvGrpSpPr>
            <p:cNvPr id="7505" name="Google Shape;7505;p55"/>
            <p:cNvGrpSpPr/>
            <p:nvPr/>
          </p:nvGrpSpPr>
          <p:grpSpPr>
            <a:xfrm>
              <a:off x="844912" y="1819635"/>
              <a:ext cx="329836" cy="510016"/>
              <a:chOff x="844912" y="1819635"/>
              <a:chExt cx="329836" cy="510016"/>
            </a:xfrm>
          </p:grpSpPr>
          <p:sp>
            <p:nvSpPr>
              <p:cNvPr id="7506" name="Google Shape;7506;p55"/>
              <p:cNvSpPr/>
              <p:nvPr/>
            </p:nvSpPr>
            <p:spPr>
              <a:xfrm>
                <a:off x="844912" y="2015566"/>
                <a:ext cx="118283" cy="11847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55"/>
              <p:cNvSpPr/>
              <p:nvPr/>
            </p:nvSpPr>
            <p:spPr>
              <a:xfrm>
                <a:off x="1013654" y="2074499"/>
                <a:ext cx="148151" cy="238327"/>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55"/>
              <p:cNvSpPr/>
              <p:nvPr/>
            </p:nvSpPr>
            <p:spPr>
              <a:xfrm>
                <a:off x="1013654" y="1836607"/>
                <a:ext cx="148151" cy="238327"/>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55"/>
              <p:cNvSpPr/>
              <p:nvPr/>
            </p:nvSpPr>
            <p:spPr>
              <a:xfrm>
                <a:off x="1004031" y="2056625"/>
                <a:ext cx="35958" cy="35958"/>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55"/>
              <p:cNvSpPr/>
              <p:nvPr/>
            </p:nvSpPr>
            <p:spPr>
              <a:xfrm>
                <a:off x="1149398" y="2295742"/>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55"/>
              <p:cNvSpPr/>
              <p:nvPr/>
            </p:nvSpPr>
            <p:spPr>
              <a:xfrm>
                <a:off x="1149398" y="1819635"/>
                <a:ext cx="25351" cy="34032"/>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55"/>
            <p:cNvGrpSpPr/>
            <p:nvPr/>
          </p:nvGrpSpPr>
          <p:grpSpPr>
            <a:xfrm>
              <a:off x="1284601" y="2158168"/>
              <a:ext cx="495923" cy="310517"/>
              <a:chOff x="1284601" y="2158168"/>
              <a:chExt cx="495923" cy="310517"/>
            </a:xfrm>
          </p:grpSpPr>
          <p:sp>
            <p:nvSpPr>
              <p:cNvPr id="7513" name="Google Shape;7513;p55"/>
              <p:cNvSpPr/>
              <p:nvPr/>
            </p:nvSpPr>
            <p:spPr>
              <a:xfrm>
                <a:off x="1284601" y="226577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4" name="Google Shape;7514;p55"/>
              <p:cNvGrpSpPr/>
              <p:nvPr/>
            </p:nvGrpSpPr>
            <p:grpSpPr>
              <a:xfrm>
                <a:off x="1507666" y="2158168"/>
                <a:ext cx="272858" cy="310517"/>
                <a:chOff x="1507666" y="2158168"/>
                <a:chExt cx="272858" cy="310517"/>
              </a:xfrm>
            </p:grpSpPr>
            <p:grpSp>
              <p:nvGrpSpPr>
                <p:cNvPr id="7515" name="Google Shape;7515;p55"/>
                <p:cNvGrpSpPr/>
                <p:nvPr/>
              </p:nvGrpSpPr>
              <p:grpSpPr>
                <a:xfrm>
                  <a:off x="1507666" y="2176104"/>
                  <a:ext cx="166395" cy="273149"/>
                  <a:chOff x="1507666" y="2176104"/>
                  <a:chExt cx="166395" cy="273149"/>
                </a:xfrm>
              </p:grpSpPr>
              <p:sp>
                <p:nvSpPr>
                  <p:cNvPr id="7516" name="Google Shape;7516;p55"/>
                  <p:cNvSpPr/>
                  <p:nvPr/>
                </p:nvSpPr>
                <p:spPr>
                  <a:xfrm>
                    <a:off x="1512966" y="2312791"/>
                    <a:ext cx="75451" cy="66021"/>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55"/>
                  <p:cNvSpPr/>
                  <p:nvPr/>
                </p:nvSpPr>
                <p:spPr>
                  <a:xfrm>
                    <a:off x="1588205" y="2193153"/>
                    <a:ext cx="72901" cy="54035"/>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55"/>
                  <p:cNvSpPr/>
                  <p:nvPr/>
                </p:nvSpPr>
                <p:spPr>
                  <a:xfrm>
                    <a:off x="1588205" y="2378202"/>
                    <a:ext cx="72901" cy="54041"/>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55"/>
                  <p:cNvSpPr/>
                  <p:nvPr/>
                </p:nvSpPr>
                <p:spPr>
                  <a:xfrm>
                    <a:off x="1512966" y="2246980"/>
                    <a:ext cx="75451" cy="65821"/>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55"/>
                  <p:cNvSpPr/>
                  <p:nvPr/>
                </p:nvSpPr>
                <p:spPr>
                  <a:xfrm>
                    <a:off x="1507666" y="2294782"/>
                    <a:ext cx="37926" cy="35823"/>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55"/>
                  <p:cNvSpPr/>
                  <p:nvPr/>
                </p:nvSpPr>
                <p:spPr>
                  <a:xfrm>
                    <a:off x="1648710" y="2415180"/>
                    <a:ext cx="25351" cy="3407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55"/>
                  <p:cNvSpPr/>
                  <p:nvPr/>
                </p:nvSpPr>
                <p:spPr>
                  <a:xfrm>
                    <a:off x="1648710" y="2176104"/>
                    <a:ext cx="25351" cy="34103"/>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3" name="Google Shape;7523;p55"/>
                <p:cNvSpPr/>
                <p:nvPr/>
              </p:nvSpPr>
              <p:spPr>
                <a:xfrm>
                  <a:off x="1707626" y="239571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55"/>
                <p:cNvSpPr/>
                <p:nvPr/>
              </p:nvSpPr>
              <p:spPr>
                <a:xfrm>
                  <a:off x="1707626" y="215816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25" name="Google Shape;7525;p55"/>
            <p:cNvGrpSpPr/>
            <p:nvPr/>
          </p:nvGrpSpPr>
          <p:grpSpPr>
            <a:xfrm>
              <a:off x="1284601" y="1681380"/>
              <a:ext cx="495923" cy="310517"/>
              <a:chOff x="1284601" y="1681380"/>
              <a:chExt cx="495923" cy="310517"/>
            </a:xfrm>
          </p:grpSpPr>
          <p:sp>
            <p:nvSpPr>
              <p:cNvPr id="7526" name="Google Shape;7526;p55"/>
              <p:cNvSpPr/>
              <p:nvPr/>
            </p:nvSpPr>
            <p:spPr>
              <a:xfrm>
                <a:off x="1284601" y="178972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7" name="Google Shape;7527;p55"/>
              <p:cNvGrpSpPr/>
              <p:nvPr/>
            </p:nvGrpSpPr>
            <p:grpSpPr>
              <a:xfrm>
                <a:off x="1507666" y="1681380"/>
                <a:ext cx="272858" cy="310517"/>
                <a:chOff x="1507666" y="1681380"/>
                <a:chExt cx="272858" cy="310517"/>
              </a:xfrm>
            </p:grpSpPr>
            <p:grpSp>
              <p:nvGrpSpPr>
                <p:cNvPr id="7528" name="Google Shape;7528;p55"/>
                <p:cNvGrpSpPr/>
                <p:nvPr/>
              </p:nvGrpSpPr>
              <p:grpSpPr>
                <a:xfrm>
                  <a:off x="1507666" y="1700120"/>
                  <a:ext cx="166395" cy="272984"/>
                  <a:chOff x="1507666" y="1700120"/>
                  <a:chExt cx="166395" cy="272984"/>
                </a:xfrm>
              </p:grpSpPr>
              <p:sp>
                <p:nvSpPr>
                  <p:cNvPr id="7529" name="Google Shape;7529;p55"/>
                  <p:cNvSpPr/>
                  <p:nvPr/>
                </p:nvSpPr>
                <p:spPr>
                  <a:xfrm>
                    <a:off x="1512966" y="1836607"/>
                    <a:ext cx="75451" cy="66021"/>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55"/>
                  <p:cNvSpPr/>
                  <p:nvPr/>
                </p:nvSpPr>
                <p:spPr>
                  <a:xfrm>
                    <a:off x="1588205" y="1716969"/>
                    <a:ext cx="72901" cy="54235"/>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55"/>
                  <p:cNvSpPr/>
                  <p:nvPr/>
                </p:nvSpPr>
                <p:spPr>
                  <a:xfrm>
                    <a:off x="1588205" y="1902024"/>
                    <a:ext cx="72901" cy="54035"/>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55"/>
                  <p:cNvSpPr/>
                  <p:nvPr/>
                </p:nvSpPr>
                <p:spPr>
                  <a:xfrm>
                    <a:off x="1512966" y="1770990"/>
                    <a:ext cx="75451" cy="65632"/>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55"/>
                  <p:cNvSpPr/>
                  <p:nvPr/>
                </p:nvSpPr>
                <p:spPr>
                  <a:xfrm>
                    <a:off x="1507666" y="1818598"/>
                    <a:ext cx="37926" cy="36023"/>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55"/>
                  <p:cNvSpPr/>
                  <p:nvPr/>
                </p:nvSpPr>
                <p:spPr>
                  <a:xfrm>
                    <a:off x="1648710" y="1939072"/>
                    <a:ext cx="25351" cy="34032"/>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55"/>
                  <p:cNvSpPr/>
                  <p:nvPr/>
                </p:nvSpPr>
                <p:spPr>
                  <a:xfrm>
                    <a:off x="1648710" y="1700120"/>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6" name="Google Shape;7536;p55"/>
                <p:cNvSpPr/>
                <p:nvPr/>
              </p:nvSpPr>
              <p:spPr>
                <a:xfrm>
                  <a:off x="1707626" y="191893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55"/>
                <p:cNvSpPr/>
                <p:nvPr/>
              </p:nvSpPr>
              <p:spPr>
                <a:xfrm>
                  <a:off x="1707626" y="168138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538" name="Google Shape;7538;p55"/>
          <p:cNvGrpSpPr/>
          <p:nvPr/>
        </p:nvGrpSpPr>
        <p:grpSpPr>
          <a:xfrm>
            <a:off x="6841403" y="2533512"/>
            <a:ext cx="1622269" cy="552443"/>
            <a:chOff x="6894650" y="2574740"/>
            <a:chExt cx="1445100" cy="492111"/>
          </a:xfrm>
        </p:grpSpPr>
        <p:sp>
          <p:nvSpPr>
            <p:cNvPr id="7539" name="Google Shape;7539;p55"/>
            <p:cNvSpPr/>
            <p:nvPr/>
          </p:nvSpPr>
          <p:spPr>
            <a:xfrm>
              <a:off x="7151862"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55"/>
            <p:cNvSpPr/>
            <p:nvPr/>
          </p:nvSpPr>
          <p:spPr>
            <a:xfrm>
              <a:off x="7664213"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55"/>
            <p:cNvSpPr/>
            <p:nvPr/>
          </p:nvSpPr>
          <p:spPr>
            <a:xfrm>
              <a:off x="6895687" y="2575804"/>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55"/>
            <p:cNvSpPr/>
            <p:nvPr/>
          </p:nvSpPr>
          <p:spPr>
            <a:xfrm>
              <a:off x="739953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55"/>
            <p:cNvSpPr/>
            <p:nvPr/>
          </p:nvSpPr>
          <p:spPr>
            <a:xfrm>
              <a:off x="791188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44" name="Google Shape;7544;p55"/>
            <p:cNvCxnSpPr/>
            <p:nvPr/>
          </p:nvCxnSpPr>
          <p:spPr>
            <a:xfrm>
              <a:off x="6894650" y="2821921"/>
              <a:ext cx="1445100" cy="0"/>
            </a:xfrm>
            <a:prstGeom prst="straightConnector1">
              <a:avLst/>
            </a:prstGeom>
            <a:noFill/>
            <a:ln cap="flat" cmpd="sng" w="9525">
              <a:solidFill>
                <a:srgbClr val="869FB2"/>
              </a:solidFill>
              <a:prstDash val="solid"/>
              <a:round/>
              <a:headEnd len="med" w="med" type="none"/>
              <a:tailEnd len="med" w="med" type="none"/>
            </a:ln>
          </p:spPr>
        </p:cxnSp>
      </p:grpSp>
      <p:grpSp>
        <p:nvGrpSpPr>
          <p:cNvPr id="7545" name="Google Shape;7545;p55"/>
          <p:cNvGrpSpPr/>
          <p:nvPr/>
        </p:nvGrpSpPr>
        <p:grpSpPr>
          <a:xfrm>
            <a:off x="6860946" y="3907768"/>
            <a:ext cx="1583206" cy="475705"/>
            <a:chOff x="6953919" y="3907920"/>
            <a:chExt cx="1377300" cy="475705"/>
          </a:xfrm>
        </p:grpSpPr>
        <p:cxnSp>
          <p:nvCxnSpPr>
            <p:cNvPr id="7546" name="Google Shape;7546;p55"/>
            <p:cNvCxnSpPr/>
            <p:nvPr/>
          </p:nvCxnSpPr>
          <p:spPr>
            <a:xfrm rot="10800000">
              <a:off x="7118546" y="4100689"/>
              <a:ext cx="0" cy="185100"/>
            </a:xfrm>
            <a:prstGeom prst="straightConnector1">
              <a:avLst/>
            </a:prstGeom>
            <a:noFill/>
            <a:ln cap="flat" cmpd="sng" w="19050">
              <a:solidFill>
                <a:srgbClr val="5F7D95"/>
              </a:solidFill>
              <a:prstDash val="solid"/>
              <a:round/>
              <a:headEnd len="med" w="med" type="none"/>
              <a:tailEnd len="med" w="med" type="none"/>
            </a:ln>
          </p:spPr>
        </p:cxnSp>
        <p:cxnSp>
          <p:nvCxnSpPr>
            <p:cNvPr id="7547" name="Google Shape;7547;p55"/>
            <p:cNvCxnSpPr/>
            <p:nvPr/>
          </p:nvCxnSpPr>
          <p:spPr>
            <a:xfrm>
              <a:off x="7480500" y="4197025"/>
              <a:ext cx="0" cy="186600"/>
            </a:xfrm>
            <a:prstGeom prst="straightConnector1">
              <a:avLst/>
            </a:prstGeom>
            <a:noFill/>
            <a:ln cap="flat" cmpd="sng" w="19050">
              <a:solidFill>
                <a:srgbClr val="5F7D95"/>
              </a:solidFill>
              <a:prstDash val="solid"/>
              <a:round/>
              <a:headEnd len="med" w="med" type="none"/>
              <a:tailEnd len="med" w="med" type="none"/>
            </a:ln>
          </p:spPr>
        </p:cxnSp>
        <p:cxnSp>
          <p:nvCxnSpPr>
            <p:cNvPr id="7548" name="Google Shape;7548;p55"/>
            <p:cNvCxnSpPr/>
            <p:nvPr/>
          </p:nvCxnSpPr>
          <p:spPr>
            <a:xfrm rot="10800000">
              <a:off x="7848574" y="3907920"/>
              <a:ext cx="0" cy="185100"/>
            </a:xfrm>
            <a:prstGeom prst="straightConnector1">
              <a:avLst/>
            </a:prstGeom>
            <a:noFill/>
            <a:ln cap="flat" cmpd="sng" w="19050">
              <a:solidFill>
                <a:srgbClr val="5F7D95"/>
              </a:solidFill>
              <a:prstDash val="solid"/>
              <a:round/>
              <a:headEnd len="med" w="med" type="none"/>
              <a:tailEnd len="med" w="med" type="none"/>
            </a:ln>
          </p:spPr>
        </p:cxnSp>
        <p:cxnSp>
          <p:nvCxnSpPr>
            <p:cNvPr id="7549" name="Google Shape;7549;p55"/>
            <p:cNvCxnSpPr/>
            <p:nvPr/>
          </p:nvCxnSpPr>
          <p:spPr>
            <a:xfrm>
              <a:off x="8218032" y="3997243"/>
              <a:ext cx="0" cy="197100"/>
            </a:xfrm>
            <a:prstGeom prst="straightConnector1">
              <a:avLst/>
            </a:prstGeom>
            <a:noFill/>
            <a:ln cap="flat" cmpd="sng" w="19050">
              <a:solidFill>
                <a:srgbClr val="5F7D95"/>
              </a:solidFill>
              <a:prstDash val="solid"/>
              <a:round/>
              <a:headEnd len="med" w="med" type="none"/>
              <a:tailEnd len="med" w="med" type="none"/>
            </a:ln>
          </p:spPr>
        </p:cxnSp>
        <p:cxnSp>
          <p:nvCxnSpPr>
            <p:cNvPr id="7550" name="Google Shape;7550;p55"/>
            <p:cNvCxnSpPr/>
            <p:nvPr/>
          </p:nvCxnSpPr>
          <p:spPr>
            <a:xfrm flipH="1">
              <a:off x="6953919" y="3961822"/>
              <a:ext cx="1377300" cy="376800"/>
            </a:xfrm>
            <a:prstGeom prst="straightConnector1">
              <a:avLst/>
            </a:prstGeom>
            <a:noFill/>
            <a:ln cap="flat" cmpd="sng" w="19050">
              <a:solidFill>
                <a:srgbClr val="435D74"/>
              </a:solidFill>
              <a:prstDash val="solid"/>
              <a:round/>
              <a:headEnd len="med" w="med" type="none"/>
              <a:tailEnd len="med" w="med" type="none"/>
            </a:ln>
          </p:spPr>
        </p:cxnSp>
      </p:grpSp>
      <p:grpSp>
        <p:nvGrpSpPr>
          <p:cNvPr id="7551" name="Google Shape;7551;p55"/>
          <p:cNvGrpSpPr/>
          <p:nvPr/>
        </p:nvGrpSpPr>
        <p:grpSpPr>
          <a:xfrm>
            <a:off x="2364534" y="2668913"/>
            <a:ext cx="836286" cy="824529"/>
            <a:chOff x="2389399" y="2595741"/>
            <a:chExt cx="812796" cy="801369"/>
          </a:xfrm>
        </p:grpSpPr>
        <p:grpSp>
          <p:nvGrpSpPr>
            <p:cNvPr id="7552" name="Google Shape;7552;p55"/>
            <p:cNvGrpSpPr/>
            <p:nvPr/>
          </p:nvGrpSpPr>
          <p:grpSpPr>
            <a:xfrm>
              <a:off x="2492145" y="2881565"/>
              <a:ext cx="607300" cy="229751"/>
              <a:chOff x="2492145" y="2881565"/>
              <a:chExt cx="607300" cy="229751"/>
            </a:xfrm>
          </p:grpSpPr>
          <p:sp>
            <p:nvSpPr>
              <p:cNvPr id="7553" name="Google Shape;7553;p55"/>
              <p:cNvSpPr/>
              <p:nvPr/>
            </p:nvSpPr>
            <p:spPr>
              <a:xfrm>
                <a:off x="2530550" y="2913581"/>
                <a:ext cx="530589" cy="165697"/>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55"/>
              <p:cNvSpPr/>
              <p:nvPr/>
            </p:nvSpPr>
            <p:spPr>
              <a:xfrm>
                <a:off x="2886492" y="2881565"/>
                <a:ext cx="212952" cy="229751"/>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55"/>
              <p:cNvSpPr/>
              <p:nvPr/>
            </p:nvSpPr>
            <p:spPr>
              <a:xfrm>
                <a:off x="2492145" y="2881565"/>
                <a:ext cx="212934" cy="229751"/>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55"/>
            <p:cNvGrpSpPr/>
            <p:nvPr/>
          </p:nvGrpSpPr>
          <p:grpSpPr>
            <a:xfrm>
              <a:off x="2389399" y="2595741"/>
              <a:ext cx="812796" cy="296825"/>
              <a:chOff x="2389399" y="2595741"/>
              <a:chExt cx="812796" cy="296825"/>
            </a:xfrm>
          </p:grpSpPr>
          <p:grpSp>
            <p:nvGrpSpPr>
              <p:cNvPr id="7557" name="Google Shape;7557;p55"/>
              <p:cNvGrpSpPr/>
              <p:nvPr/>
            </p:nvGrpSpPr>
            <p:grpSpPr>
              <a:xfrm>
                <a:off x="2389399" y="2595741"/>
                <a:ext cx="363638" cy="296825"/>
                <a:chOff x="2389399" y="2595741"/>
                <a:chExt cx="363638" cy="296825"/>
              </a:xfrm>
            </p:grpSpPr>
            <p:grpSp>
              <p:nvGrpSpPr>
                <p:cNvPr id="7558" name="Google Shape;7558;p55"/>
                <p:cNvGrpSpPr/>
                <p:nvPr/>
              </p:nvGrpSpPr>
              <p:grpSpPr>
                <a:xfrm>
                  <a:off x="2493852" y="2794333"/>
                  <a:ext cx="259185" cy="98232"/>
                  <a:chOff x="2493852" y="2794333"/>
                  <a:chExt cx="259185" cy="98232"/>
                </a:xfrm>
              </p:grpSpPr>
              <p:sp>
                <p:nvSpPr>
                  <p:cNvPr id="7559" name="Google Shape;7559;p55"/>
                  <p:cNvSpPr/>
                  <p:nvPr/>
                </p:nvSpPr>
                <p:spPr>
                  <a:xfrm>
                    <a:off x="2500419" y="2800896"/>
                    <a:ext cx="246135" cy="8512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55"/>
                  <p:cNvSpPr/>
                  <p:nvPr/>
                </p:nvSpPr>
                <p:spPr>
                  <a:xfrm>
                    <a:off x="2493852" y="2794333"/>
                    <a:ext cx="15360" cy="15356"/>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55"/>
                  <p:cNvSpPr/>
                  <p:nvPr/>
                </p:nvSpPr>
                <p:spPr>
                  <a:xfrm>
                    <a:off x="2737686" y="2877210"/>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55"/>
                <p:cNvGrpSpPr/>
                <p:nvPr/>
              </p:nvGrpSpPr>
              <p:grpSpPr>
                <a:xfrm>
                  <a:off x="2389399" y="2595741"/>
                  <a:ext cx="224343" cy="182054"/>
                  <a:chOff x="2389399" y="2595741"/>
                  <a:chExt cx="224343" cy="182054"/>
                </a:xfrm>
              </p:grpSpPr>
              <p:sp>
                <p:nvSpPr>
                  <p:cNvPr id="7563" name="Google Shape;7563;p55"/>
                  <p:cNvSpPr/>
                  <p:nvPr/>
                </p:nvSpPr>
                <p:spPr>
                  <a:xfrm>
                    <a:off x="2389399" y="2595741"/>
                    <a:ext cx="224343" cy="182054"/>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55"/>
                  <p:cNvSpPr/>
                  <p:nvPr/>
                </p:nvSpPr>
                <p:spPr>
                  <a:xfrm>
                    <a:off x="2430284" y="2686181"/>
                    <a:ext cx="140326" cy="1106"/>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65" name="Google Shape;7565;p55"/>
              <p:cNvGrpSpPr/>
              <p:nvPr/>
            </p:nvGrpSpPr>
            <p:grpSpPr>
              <a:xfrm>
                <a:off x="2683630" y="2595741"/>
                <a:ext cx="224334" cy="296825"/>
                <a:chOff x="2683630" y="2595741"/>
                <a:chExt cx="224334" cy="296825"/>
              </a:xfrm>
            </p:grpSpPr>
            <p:grpSp>
              <p:nvGrpSpPr>
                <p:cNvPr id="7566" name="Google Shape;7566;p55"/>
                <p:cNvGrpSpPr/>
                <p:nvPr/>
              </p:nvGrpSpPr>
              <p:grpSpPr>
                <a:xfrm>
                  <a:off x="2788083" y="2794333"/>
                  <a:ext cx="15356" cy="98232"/>
                  <a:chOff x="2788083" y="2794333"/>
                  <a:chExt cx="15356" cy="98232"/>
                </a:xfrm>
              </p:grpSpPr>
              <p:sp>
                <p:nvSpPr>
                  <p:cNvPr id="7567" name="Google Shape;7567;p55"/>
                  <p:cNvSpPr/>
                  <p:nvPr/>
                </p:nvSpPr>
                <p:spPr>
                  <a:xfrm>
                    <a:off x="2794655" y="2800905"/>
                    <a:ext cx="2213" cy="85114"/>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55"/>
                  <p:cNvSpPr/>
                  <p:nvPr/>
                </p:nvSpPr>
                <p:spPr>
                  <a:xfrm>
                    <a:off x="2788083" y="2794333"/>
                    <a:ext cx="15356" cy="15356"/>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55"/>
                  <p:cNvSpPr/>
                  <p:nvPr/>
                </p:nvSpPr>
                <p:spPr>
                  <a:xfrm>
                    <a:off x="2788083" y="2877210"/>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55"/>
                <p:cNvGrpSpPr/>
                <p:nvPr/>
              </p:nvGrpSpPr>
              <p:grpSpPr>
                <a:xfrm>
                  <a:off x="2683630" y="2595741"/>
                  <a:ext cx="224334" cy="182054"/>
                  <a:chOff x="2683630" y="2595741"/>
                  <a:chExt cx="224334" cy="182054"/>
                </a:xfrm>
              </p:grpSpPr>
              <p:sp>
                <p:nvSpPr>
                  <p:cNvPr id="7571" name="Google Shape;7571;p55"/>
                  <p:cNvSpPr/>
                  <p:nvPr/>
                </p:nvSpPr>
                <p:spPr>
                  <a:xfrm>
                    <a:off x="2683630" y="2595741"/>
                    <a:ext cx="224334" cy="182054"/>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55"/>
                  <p:cNvSpPr/>
                  <p:nvPr/>
                </p:nvSpPr>
                <p:spPr>
                  <a:xfrm>
                    <a:off x="2724889" y="2686181"/>
                    <a:ext cx="140322" cy="1106"/>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73" name="Google Shape;7573;p55"/>
              <p:cNvGrpSpPr/>
              <p:nvPr/>
            </p:nvGrpSpPr>
            <p:grpSpPr>
              <a:xfrm>
                <a:off x="2838475" y="2595741"/>
                <a:ext cx="363719" cy="296825"/>
                <a:chOff x="2838475" y="2595741"/>
                <a:chExt cx="363719" cy="296825"/>
              </a:xfrm>
            </p:grpSpPr>
            <p:grpSp>
              <p:nvGrpSpPr>
                <p:cNvPr id="7574" name="Google Shape;7574;p55"/>
                <p:cNvGrpSpPr/>
                <p:nvPr/>
              </p:nvGrpSpPr>
              <p:grpSpPr>
                <a:xfrm>
                  <a:off x="2838475" y="2794333"/>
                  <a:ext cx="259185" cy="98232"/>
                  <a:chOff x="2838475" y="2794333"/>
                  <a:chExt cx="259185" cy="98232"/>
                </a:xfrm>
              </p:grpSpPr>
              <p:sp>
                <p:nvSpPr>
                  <p:cNvPr id="7575" name="Google Shape;7575;p55"/>
                  <p:cNvSpPr/>
                  <p:nvPr/>
                </p:nvSpPr>
                <p:spPr>
                  <a:xfrm>
                    <a:off x="2845042" y="2800896"/>
                    <a:ext cx="246122" cy="8512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55"/>
                  <p:cNvSpPr/>
                  <p:nvPr/>
                </p:nvSpPr>
                <p:spPr>
                  <a:xfrm>
                    <a:off x="3082301" y="2794333"/>
                    <a:ext cx="15360" cy="15356"/>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55"/>
                  <p:cNvSpPr/>
                  <p:nvPr/>
                </p:nvSpPr>
                <p:spPr>
                  <a:xfrm>
                    <a:off x="2838475" y="2877210"/>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55"/>
                <p:cNvGrpSpPr/>
                <p:nvPr/>
              </p:nvGrpSpPr>
              <p:grpSpPr>
                <a:xfrm>
                  <a:off x="2977852" y="2595741"/>
                  <a:ext cx="224343" cy="182054"/>
                  <a:chOff x="2977852" y="2595741"/>
                  <a:chExt cx="224343" cy="182054"/>
                </a:xfrm>
              </p:grpSpPr>
              <p:sp>
                <p:nvSpPr>
                  <p:cNvPr id="7579" name="Google Shape;7579;p55"/>
                  <p:cNvSpPr/>
                  <p:nvPr/>
                </p:nvSpPr>
                <p:spPr>
                  <a:xfrm>
                    <a:off x="2977852" y="2595741"/>
                    <a:ext cx="224343" cy="182054"/>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55"/>
                  <p:cNvSpPr/>
                  <p:nvPr/>
                </p:nvSpPr>
                <p:spPr>
                  <a:xfrm>
                    <a:off x="3020572" y="2686181"/>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581" name="Google Shape;7581;p55"/>
            <p:cNvGrpSpPr/>
            <p:nvPr/>
          </p:nvGrpSpPr>
          <p:grpSpPr>
            <a:xfrm>
              <a:off x="2389399" y="3100241"/>
              <a:ext cx="812796" cy="296869"/>
              <a:chOff x="2389399" y="3100241"/>
              <a:chExt cx="812796" cy="296869"/>
            </a:xfrm>
          </p:grpSpPr>
          <p:grpSp>
            <p:nvGrpSpPr>
              <p:cNvPr id="7582" name="Google Shape;7582;p55"/>
              <p:cNvGrpSpPr/>
              <p:nvPr/>
            </p:nvGrpSpPr>
            <p:grpSpPr>
              <a:xfrm>
                <a:off x="2683630" y="3100241"/>
                <a:ext cx="224334" cy="296869"/>
                <a:chOff x="2683630" y="3100241"/>
                <a:chExt cx="224334" cy="296869"/>
              </a:xfrm>
            </p:grpSpPr>
            <p:grpSp>
              <p:nvGrpSpPr>
                <p:cNvPr id="7583" name="Google Shape;7583;p55"/>
                <p:cNvGrpSpPr/>
                <p:nvPr/>
              </p:nvGrpSpPr>
              <p:grpSpPr>
                <a:xfrm>
                  <a:off x="2788083" y="3100241"/>
                  <a:ext cx="15356" cy="98237"/>
                  <a:chOff x="2788083" y="3100241"/>
                  <a:chExt cx="15356" cy="98237"/>
                </a:xfrm>
              </p:grpSpPr>
              <p:sp>
                <p:nvSpPr>
                  <p:cNvPr id="7584" name="Google Shape;7584;p55"/>
                  <p:cNvSpPr/>
                  <p:nvPr/>
                </p:nvSpPr>
                <p:spPr>
                  <a:xfrm>
                    <a:off x="2794655" y="3106808"/>
                    <a:ext cx="2213" cy="8511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55"/>
                  <p:cNvSpPr/>
                  <p:nvPr/>
                </p:nvSpPr>
                <p:spPr>
                  <a:xfrm>
                    <a:off x="2788083" y="3183117"/>
                    <a:ext cx="15356" cy="15360"/>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55"/>
                  <p:cNvSpPr/>
                  <p:nvPr/>
                </p:nvSpPr>
                <p:spPr>
                  <a:xfrm>
                    <a:off x="2788083" y="3100241"/>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55"/>
                <p:cNvGrpSpPr/>
                <p:nvPr/>
              </p:nvGrpSpPr>
              <p:grpSpPr>
                <a:xfrm>
                  <a:off x="2683630" y="3215065"/>
                  <a:ext cx="224334" cy="182045"/>
                  <a:chOff x="2683630" y="3215065"/>
                  <a:chExt cx="224334" cy="182045"/>
                </a:xfrm>
              </p:grpSpPr>
              <p:sp>
                <p:nvSpPr>
                  <p:cNvPr id="7588" name="Google Shape;7588;p55"/>
                  <p:cNvSpPr/>
                  <p:nvPr/>
                </p:nvSpPr>
                <p:spPr>
                  <a:xfrm>
                    <a:off x="2683630" y="3215065"/>
                    <a:ext cx="224334" cy="182045"/>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55"/>
                  <p:cNvSpPr/>
                  <p:nvPr/>
                </p:nvSpPr>
                <p:spPr>
                  <a:xfrm>
                    <a:off x="2724889" y="3305500"/>
                    <a:ext cx="140331" cy="1106"/>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90" name="Google Shape;7590;p55"/>
              <p:cNvGrpSpPr/>
              <p:nvPr/>
            </p:nvGrpSpPr>
            <p:grpSpPr>
              <a:xfrm>
                <a:off x="2389399" y="3100241"/>
                <a:ext cx="363638" cy="296869"/>
                <a:chOff x="2389399" y="3100241"/>
                <a:chExt cx="363638" cy="296869"/>
              </a:xfrm>
            </p:grpSpPr>
            <p:grpSp>
              <p:nvGrpSpPr>
                <p:cNvPr id="7591" name="Google Shape;7591;p55"/>
                <p:cNvGrpSpPr/>
                <p:nvPr/>
              </p:nvGrpSpPr>
              <p:grpSpPr>
                <a:xfrm>
                  <a:off x="2493852" y="3100241"/>
                  <a:ext cx="259185" cy="98237"/>
                  <a:chOff x="2493852" y="3100241"/>
                  <a:chExt cx="259185" cy="98237"/>
                </a:xfrm>
              </p:grpSpPr>
              <p:sp>
                <p:nvSpPr>
                  <p:cNvPr id="7592" name="Google Shape;7592;p55"/>
                  <p:cNvSpPr/>
                  <p:nvPr/>
                </p:nvSpPr>
                <p:spPr>
                  <a:xfrm>
                    <a:off x="2500428" y="3106803"/>
                    <a:ext cx="246126" cy="8512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55"/>
                  <p:cNvSpPr/>
                  <p:nvPr/>
                </p:nvSpPr>
                <p:spPr>
                  <a:xfrm>
                    <a:off x="2493852" y="3183117"/>
                    <a:ext cx="15360" cy="15360"/>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55"/>
                  <p:cNvSpPr/>
                  <p:nvPr/>
                </p:nvSpPr>
                <p:spPr>
                  <a:xfrm>
                    <a:off x="2737686" y="3100241"/>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55"/>
                <p:cNvGrpSpPr/>
                <p:nvPr/>
              </p:nvGrpSpPr>
              <p:grpSpPr>
                <a:xfrm>
                  <a:off x="2389399" y="3215065"/>
                  <a:ext cx="224343" cy="182045"/>
                  <a:chOff x="2389399" y="3215065"/>
                  <a:chExt cx="224343" cy="182045"/>
                </a:xfrm>
              </p:grpSpPr>
              <p:sp>
                <p:nvSpPr>
                  <p:cNvPr id="7596" name="Google Shape;7596;p55"/>
                  <p:cNvSpPr/>
                  <p:nvPr/>
                </p:nvSpPr>
                <p:spPr>
                  <a:xfrm>
                    <a:off x="2389399" y="3215065"/>
                    <a:ext cx="224343" cy="182045"/>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55"/>
                  <p:cNvSpPr/>
                  <p:nvPr/>
                </p:nvSpPr>
                <p:spPr>
                  <a:xfrm>
                    <a:off x="2430630" y="3305500"/>
                    <a:ext cx="140331" cy="1106"/>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98" name="Google Shape;7598;p55"/>
              <p:cNvGrpSpPr/>
              <p:nvPr/>
            </p:nvGrpSpPr>
            <p:grpSpPr>
              <a:xfrm>
                <a:off x="2838475" y="3100241"/>
                <a:ext cx="363719" cy="296869"/>
                <a:chOff x="2838475" y="3100241"/>
                <a:chExt cx="363719" cy="296869"/>
              </a:xfrm>
            </p:grpSpPr>
            <p:grpSp>
              <p:nvGrpSpPr>
                <p:cNvPr id="7599" name="Google Shape;7599;p55"/>
                <p:cNvGrpSpPr/>
                <p:nvPr/>
              </p:nvGrpSpPr>
              <p:grpSpPr>
                <a:xfrm>
                  <a:off x="2838475" y="3100241"/>
                  <a:ext cx="259185" cy="98237"/>
                  <a:chOff x="2838475" y="3100241"/>
                  <a:chExt cx="259185" cy="98237"/>
                </a:xfrm>
              </p:grpSpPr>
              <p:sp>
                <p:nvSpPr>
                  <p:cNvPr id="7600" name="Google Shape;7600;p55"/>
                  <p:cNvSpPr/>
                  <p:nvPr/>
                </p:nvSpPr>
                <p:spPr>
                  <a:xfrm>
                    <a:off x="2845042" y="3106803"/>
                    <a:ext cx="246131" cy="8512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55"/>
                  <p:cNvSpPr/>
                  <p:nvPr/>
                </p:nvSpPr>
                <p:spPr>
                  <a:xfrm>
                    <a:off x="3082301" y="3183117"/>
                    <a:ext cx="15360" cy="15360"/>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55"/>
                  <p:cNvSpPr/>
                  <p:nvPr/>
                </p:nvSpPr>
                <p:spPr>
                  <a:xfrm>
                    <a:off x="2838475" y="3100241"/>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55"/>
                <p:cNvGrpSpPr/>
                <p:nvPr/>
              </p:nvGrpSpPr>
              <p:grpSpPr>
                <a:xfrm>
                  <a:off x="2977852" y="3215065"/>
                  <a:ext cx="224343" cy="182045"/>
                  <a:chOff x="2977852" y="3215065"/>
                  <a:chExt cx="224343" cy="182045"/>
                </a:xfrm>
              </p:grpSpPr>
              <p:sp>
                <p:nvSpPr>
                  <p:cNvPr id="7604" name="Google Shape;7604;p55"/>
                  <p:cNvSpPr/>
                  <p:nvPr/>
                </p:nvSpPr>
                <p:spPr>
                  <a:xfrm>
                    <a:off x="2977852" y="3215065"/>
                    <a:ext cx="224343" cy="182045"/>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55"/>
                  <p:cNvSpPr/>
                  <p:nvPr/>
                </p:nvSpPr>
                <p:spPr>
                  <a:xfrm>
                    <a:off x="3020598" y="3305519"/>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9" name="Shape 7609"/>
        <p:cNvGrpSpPr/>
        <p:nvPr/>
      </p:nvGrpSpPr>
      <p:grpSpPr>
        <a:xfrm>
          <a:off x="0" y="0"/>
          <a:ext cx="0" cy="0"/>
          <a:chOff x="0" y="0"/>
          <a:chExt cx="0" cy="0"/>
        </a:xfrm>
      </p:grpSpPr>
      <p:grpSp>
        <p:nvGrpSpPr>
          <p:cNvPr id="7610" name="Google Shape;7610;p56"/>
          <p:cNvGrpSpPr/>
          <p:nvPr/>
        </p:nvGrpSpPr>
        <p:grpSpPr>
          <a:xfrm>
            <a:off x="718875" y="3363288"/>
            <a:ext cx="2390414" cy="1024800"/>
            <a:chOff x="728925" y="3296613"/>
            <a:chExt cx="2390414" cy="1024800"/>
          </a:xfrm>
        </p:grpSpPr>
        <p:grpSp>
          <p:nvGrpSpPr>
            <p:cNvPr id="7611" name="Google Shape;7611;p56"/>
            <p:cNvGrpSpPr/>
            <p:nvPr/>
          </p:nvGrpSpPr>
          <p:grpSpPr>
            <a:xfrm>
              <a:off x="728925" y="3619800"/>
              <a:ext cx="2390414" cy="500893"/>
              <a:chOff x="728925" y="3619800"/>
              <a:chExt cx="2390414" cy="500893"/>
            </a:xfrm>
          </p:grpSpPr>
          <p:sp>
            <p:nvSpPr>
              <p:cNvPr id="7612" name="Google Shape;7612;p56"/>
              <p:cNvSpPr/>
              <p:nvPr/>
            </p:nvSpPr>
            <p:spPr>
              <a:xfrm>
                <a:off x="728925" y="3619800"/>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613" name="Google Shape;7613;p56"/>
              <p:cNvSpPr/>
              <p:nvPr/>
            </p:nvSpPr>
            <p:spPr>
              <a:xfrm>
                <a:off x="728939" y="3953593"/>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614" name="Google Shape;7614;p56"/>
            <p:cNvGrpSpPr/>
            <p:nvPr/>
          </p:nvGrpSpPr>
          <p:grpSpPr>
            <a:xfrm>
              <a:off x="1348050" y="3296613"/>
              <a:ext cx="1706152" cy="1024800"/>
              <a:chOff x="1348050" y="3296613"/>
              <a:chExt cx="1706152" cy="1024800"/>
            </a:xfrm>
          </p:grpSpPr>
          <p:sp>
            <p:nvSpPr>
              <p:cNvPr id="7615" name="Google Shape;7615;p56"/>
              <p:cNvSpPr/>
              <p:nvPr/>
            </p:nvSpPr>
            <p:spPr>
              <a:xfrm>
                <a:off x="1348050"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616" name="Google Shape;7616;p56"/>
              <p:cNvSpPr/>
              <p:nvPr/>
            </p:nvSpPr>
            <p:spPr>
              <a:xfrm>
                <a:off x="168708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617" name="Google Shape;7617;p56"/>
              <p:cNvSpPr/>
              <p:nvPr/>
            </p:nvSpPr>
            <p:spPr>
              <a:xfrm>
                <a:off x="2040389"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618" name="Google Shape;7618;p56"/>
              <p:cNvSpPr/>
              <p:nvPr/>
            </p:nvSpPr>
            <p:spPr>
              <a:xfrm>
                <a:off x="2393695"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619" name="Google Shape;7619;p56"/>
              <p:cNvSpPr/>
              <p:nvPr/>
            </p:nvSpPr>
            <p:spPr>
              <a:xfrm>
                <a:off x="274700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620" name="Google Shape;7620;p56"/>
            <p:cNvGrpSpPr/>
            <p:nvPr/>
          </p:nvGrpSpPr>
          <p:grpSpPr>
            <a:xfrm>
              <a:off x="1455707" y="3654858"/>
              <a:ext cx="1491150" cy="417657"/>
              <a:chOff x="1455707" y="3654858"/>
              <a:chExt cx="1491150" cy="417657"/>
            </a:xfrm>
          </p:grpSpPr>
          <p:sp>
            <p:nvSpPr>
              <p:cNvPr id="7621" name="Google Shape;7621;p56"/>
              <p:cNvSpPr/>
              <p:nvPr/>
            </p:nvSpPr>
            <p:spPr>
              <a:xfrm>
                <a:off x="1472938" y="36876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56"/>
              <p:cNvSpPr/>
              <p:nvPr/>
            </p:nvSpPr>
            <p:spPr>
              <a:xfrm>
                <a:off x="1490853" y="36696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56"/>
              <p:cNvSpPr/>
              <p:nvPr/>
            </p:nvSpPr>
            <p:spPr>
              <a:xfrm>
                <a:off x="1819181"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56"/>
              <p:cNvSpPr/>
              <p:nvPr/>
            </p:nvSpPr>
            <p:spPr>
              <a:xfrm>
                <a:off x="1837096"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56"/>
              <p:cNvSpPr/>
              <p:nvPr/>
            </p:nvSpPr>
            <p:spPr>
              <a:xfrm>
                <a:off x="1478676" y="40082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56"/>
              <p:cNvSpPr/>
              <p:nvPr/>
            </p:nvSpPr>
            <p:spPr>
              <a:xfrm>
                <a:off x="1455707" y="40079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56"/>
              <p:cNvSpPr/>
              <p:nvPr/>
            </p:nvSpPr>
            <p:spPr>
              <a:xfrm>
                <a:off x="1841579"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56"/>
              <p:cNvSpPr/>
              <p:nvPr/>
            </p:nvSpPr>
            <p:spPr>
              <a:xfrm>
                <a:off x="1818610"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56"/>
              <p:cNvSpPr/>
              <p:nvPr/>
            </p:nvSpPr>
            <p:spPr>
              <a:xfrm>
                <a:off x="2172491"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56"/>
              <p:cNvSpPr/>
              <p:nvPr/>
            </p:nvSpPr>
            <p:spPr>
              <a:xfrm>
                <a:off x="2190406"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56"/>
              <p:cNvSpPr/>
              <p:nvPr/>
            </p:nvSpPr>
            <p:spPr>
              <a:xfrm>
                <a:off x="2194889"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56"/>
              <p:cNvSpPr/>
              <p:nvPr/>
            </p:nvSpPr>
            <p:spPr>
              <a:xfrm>
                <a:off x="2171920"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56"/>
              <p:cNvSpPr/>
              <p:nvPr/>
            </p:nvSpPr>
            <p:spPr>
              <a:xfrm>
                <a:off x="2874730" y="36876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56"/>
              <p:cNvSpPr/>
              <p:nvPr/>
            </p:nvSpPr>
            <p:spPr>
              <a:xfrm>
                <a:off x="2892645" y="36696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56"/>
              <p:cNvSpPr/>
              <p:nvPr/>
            </p:nvSpPr>
            <p:spPr>
              <a:xfrm>
                <a:off x="2901559" y="40055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56"/>
              <p:cNvSpPr/>
              <p:nvPr/>
            </p:nvSpPr>
            <p:spPr>
              <a:xfrm>
                <a:off x="2878589" y="40052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56"/>
              <p:cNvSpPr/>
              <p:nvPr/>
            </p:nvSpPr>
            <p:spPr>
              <a:xfrm>
                <a:off x="2525796"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56"/>
              <p:cNvSpPr/>
              <p:nvPr/>
            </p:nvSpPr>
            <p:spPr>
              <a:xfrm>
                <a:off x="2543711"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56"/>
              <p:cNvSpPr/>
              <p:nvPr/>
            </p:nvSpPr>
            <p:spPr>
              <a:xfrm>
                <a:off x="2548194"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56"/>
              <p:cNvSpPr/>
              <p:nvPr/>
            </p:nvSpPr>
            <p:spPr>
              <a:xfrm>
                <a:off x="2525225"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7641" name="Google Shape;7641;p56"/>
          <p:cNvGraphicFramePr/>
          <p:nvPr/>
        </p:nvGraphicFramePr>
        <p:xfrm>
          <a:off x="5954575" y="2361200"/>
          <a:ext cx="3000000" cy="3000000"/>
        </p:xfrm>
        <a:graphic>
          <a:graphicData uri="http://schemas.openxmlformats.org/drawingml/2006/table">
            <a:tbl>
              <a:tblPr>
                <a:noFill/>
                <a:tableStyleId>{24F7D58B-B29A-4D8C-ABDF-1EEFE4B4356D}</a:tableStyleId>
              </a:tblPr>
              <a:tblGrid>
                <a:gridCol w="626025"/>
                <a:gridCol w="626025"/>
                <a:gridCol w="626025"/>
                <a:gridCol w="6260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7994A9">
                        <a:alpha val="64709"/>
                      </a:srgbClr>
                    </a:solidFill>
                  </a:tcPr>
                </a:tc>
              </a:tr>
            </a:tbl>
          </a:graphicData>
        </a:graphic>
      </p:graphicFrame>
      <p:grpSp>
        <p:nvGrpSpPr>
          <p:cNvPr id="7642" name="Google Shape;7642;p56"/>
          <p:cNvGrpSpPr/>
          <p:nvPr/>
        </p:nvGrpSpPr>
        <p:grpSpPr>
          <a:xfrm>
            <a:off x="727251" y="1188964"/>
            <a:ext cx="2396505" cy="976502"/>
            <a:chOff x="749309" y="1112739"/>
            <a:chExt cx="2371603" cy="976502"/>
          </a:xfrm>
        </p:grpSpPr>
        <p:grpSp>
          <p:nvGrpSpPr>
            <p:cNvPr id="7643" name="Google Shape;7643;p56"/>
            <p:cNvGrpSpPr/>
            <p:nvPr/>
          </p:nvGrpSpPr>
          <p:grpSpPr>
            <a:xfrm>
              <a:off x="1092126" y="1112739"/>
              <a:ext cx="2028786" cy="975464"/>
              <a:chOff x="1092126" y="1112739"/>
              <a:chExt cx="2028786" cy="975464"/>
            </a:xfrm>
          </p:grpSpPr>
          <p:sp>
            <p:nvSpPr>
              <p:cNvPr id="7644" name="Google Shape;7644;p56"/>
              <p:cNvSpPr/>
              <p:nvPr/>
            </p:nvSpPr>
            <p:spPr>
              <a:xfrm>
                <a:off x="1092126"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56"/>
              <p:cNvSpPr/>
              <p:nvPr/>
            </p:nvSpPr>
            <p:spPr>
              <a:xfrm>
                <a:off x="1434943"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56"/>
              <p:cNvSpPr/>
              <p:nvPr/>
            </p:nvSpPr>
            <p:spPr>
              <a:xfrm>
                <a:off x="1777760"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56"/>
              <p:cNvSpPr/>
              <p:nvPr/>
            </p:nvSpPr>
            <p:spPr>
              <a:xfrm>
                <a:off x="2120578"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56"/>
              <p:cNvSpPr/>
              <p:nvPr/>
            </p:nvSpPr>
            <p:spPr>
              <a:xfrm>
                <a:off x="2463395"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56"/>
              <p:cNvSpPr/>
              <p:nvPr/>
            </p:nvSpPr>
            <p:spPr>
              <a:xfrm>
                <a:off x="2806212"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56"/>
              <p:cNvSpPr/>
              <p:nvPr/>
            </p:nvSpPr>
            <p:spPr>
              <a:xfrm>
                <a:off x="1092126"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56"/>
              <p:cNvSpPr/>
              <p:nvPr/>
            </p:nvSpPr>
            <p:spPr>
              <a:xfrm>
                <a:off x="1434943"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56"/>
              <p:cNvSpPr/>
              <p:nvPr/>
            </p:nvSpPr>
            <p:spPr>
              <a:xfrm>
                <a:off x="1777760"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56"/>
              <p:cNvSpPr/>
              <p:nvPr/>
            </p:nvSpPr>
            <p:spPr>
              <a:xfrm>
                <a:off x="2120578"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56"/>
              <p:cNvSpPr/>
              <p:nvPr/>
            </p:nvSpPr>
            <p:spPr>
              <a:xfrm>
                <a:off x="2463395"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56"/>
              <p:cNvSpPr/>
              <p:nvPr/>
            </p:nvSpPr>
            <p:spPr>
              <a:xfrm>
                <a:off x="2806212"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56"/>
              <p:cNvSpPr/>
              <p:nvPr/>
            </p:nvSpPr>
            <p:spPr>
              <a:xfrm>
                <a:off x="1092126"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56"/>
              <p:cNvSpPr/>
              <p:nvPr/>
            </p:nvSpPr>
            <p:spPr>
              <a:xfrm>
                <a:off x="1434943"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56"/>
              <p:cNvSpPr/>
              <p:nvPr/>
            </p:nvSpPr>
            <p:spPr>
              <a:xfrm>
                <a:off x="1777760"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56"/>
              <p:cNvSpPr/>
              <p:nvPr/>
            </p:nvSpPr>
            <p:spPr>
              <a:xfrm>
                <a:off x="2120578"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56"/>
              <p:cNvSpPr/>
              <p:nvPr/>
            </p:nvSpPr>
            <p:spPr>
              <a:xfrm>
                <a:off x="2463395"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56"/>
              <p:cNvSpPr/>
              <p:nvPr/>
            </p:nvSpPr>
            <p:spPr>
              <a:xfrm>
                <a:off x="2806212"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56"/>
              <p:cNvSpPr/>
              <p:nvPr/>
            </p:nvSpPr>
            <p:spPr>
              <a:xfrm>
                <a:off x="1092126"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56"/>
              <p:cNvSpPr/>
              <p:nvPr/>
            </p:nvSpPr>
            <p:spPr>
              <a:xfrm>
                <a:off x="1434943"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56"/>
              <p:cNvSpPr/>
              <p:nvPr/>
            </p:nvSpPr>
            <p:spPr>
              <a:xfrm>
                <a:off x="1777760"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56"/>
              <p:cNvSpPr/>
              <p:nvPr/>
            </p:nvSpPr>
            <p:spPr>
              <a:xfrm>
                <a:off x="2120578"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56"/>
              <p:cNvSpPr/>
              <p:nvPr/>
            </p:nvSpPr>
            <p:spPr>
              <a:xfrm>
                <a:off x="2463395"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56"/>
              <p:cNvSpPr/>
              <p:nvPr/>
            </p:nvSpPr>
            <p:spPr>
              <a:xfrm>
                <a:off x="2806212"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56"/>
            <p:cNvGrpSpPr/>
            <p:nvPr/>
          </p:nvGrpSpPr>
          <p:grpSpPr>
            <a:xfrm>
              <a:off x="749309" y="1112739"/>
              <a:ext cx="314700" cy="975464"/>
              <a:chOff x="749309" y="1112739"/>
              <a:chExt cx="314700" cy="975464"/>
            </a:xfrm>
          </p:grpSpPr>
          <p:sp>
            <p:nvSpPr>
              <p:cNvPr id="7669" name="Google Shape;7669;p56"/>
              <p:cNvSpPr/>
              <p:nvPr/>
            </p:nvSpPr>
            <p:spPr>
              <a:xfrm>
                <a:off x="749309" y="136229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56"/>
              <p:cNvSpPr/>
              <p:nvPr/>
            </p:nvSpPr>
            <p:spPr>
              <a:xfrm>
                <a:off x="749309" y="161184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56"/>
              <p:cNvSpPr/>
              <p:nvPr/>
            </p:nvSpPr>
            <p:spPr>
              <a:xfrm>
                <a:off x="749309" y="186140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56"/>
              <p:cNvSpPr/>
              <p:nvPr/>
            </p:nvSpPr>
            <p:spPr>
              <a:xfrm>
                <a:off x="749309" y="111273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3" name="Google Shape;7673;p56"/>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56"/>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56"/>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56"/>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677" name="Google Shape;7677;p56"/>
          <p:cNvGraphicFramePr/>
          <p:nvPr/>
        </p:nvGraphicFramePr>
        <p:xfrm>
          <a:off x="5954600" y="1188950"/>
          <a:ext cx="3000000" cy="3000000"/>
        </p:xfrm>
        <a:graphic>
          <a:graphicData uri="http://schemas.openxmlformats.org/drawingml/2006/table">
            <a:tbl>
              <a:tblPr>
                <a:noFill/>
                <a:tableStyleId>{24F7D58B-B29A-4D8C-ABDF-1EEFE4B4356D}</a:tableStyleId>
              </a:tblPr>
              <a:tblGrid>
                <a:gridCol w="626025"/>
                <a:gridCol w="626025"/>
                <a:gridCol w="626025"/>
                <a:gridCol w="626025"/>
              </a:tblGrid>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aphicFrame>
        <p:nvGraphicFramePr>
          <p:cNvPr id="7678" name="Google Shape;7678;p56"/>
          <p:cNvGraphicFramePr/>
          <p:nvPr/>
        </p:nvGraphicFramePr>
        <p:xfrm>
          <a:off x="3375463" y="2361200"/>
          <a:ext cx="3000000" cy="3000000"/>
        </p:xfrm>
        <a:graphic>
          <a:graphicData uri="http://schemas.openxmlformats.org/drawingml/2006/table">
            <a:tbl>
              <a:tblPr>
                <a:noFill/>
                <a:tableStyleId>{24F7D58B-B29A-4D8C-ABDF-1EEFE4B4356D}</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pSp>
        <p:nvGrpSpPr>
          <p:cNvPr id="7679" name="Google Shape;7679;p56"/>
          <p:cNvGrpSpPr/>
          <p:nvPr/>
        </p:nvGrpSpPr>
        <p:grpSpPr>
          <a:xfrm>
            <a:off x="3377449" y="3352160"/>
            <a:ext cx="2363377" cy="1047062"/>
            <a:chOff x="3358399" y="3285485"/>
            <a:chExt cx="2363377" cy="1047062"/>
          </a:xfrm>
        </p:grpSpPr>
        <p:grpSp>
          <p:nvGrpSpPr>
            <p:cNvPr id="7680" name="Google Shape;7680;p56"/>
            <p:cNvGrpSpPr/>
            <p:nvPr/>
          </p:nvGrpSpPr>
          <p:grpSpPr>
            <a:xfrm>
              <a:off x="3358412" y="3285485"/>
              <a:ext cx="2363244" cy="139500"/>
              <a:chOff x="3358412" y="3285485"/>
              <a:chExt cx="2363244" cy="139500"/>
            </a:xfrm>
          </p:grpSpPr>
          <p:sp>
            <p:nvSpPr>
              <p:cNvPr id="7681" name="Google Shape;7681;p56"/>
              <p:cNvSpPr/>
              <p:nvPr/>
            </p:nvSpPr>
            <p:spPr>
              <a:xfrm>
                <a:off x="3358412"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56"/>
              <p:cNvSpPr/>
              <p:nvPr/>
            </p:nvSpPr>
            <p:spPr>
              <a:xfrm>
                <a:off x="3838898"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56"/>
              <p:cNvSpPr/>
              <p:nvPr/>
            </p:nvSpPr>
            <p:spPr>
              <a:xfrm>
                <a:off x="4319384"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56"/>
              <p:cNvSpPr/>
              <p:nvPr/>
            </p:nvSpPr>
            <p:spPr>
              <a:xfrm>
                <a:off x="4799870"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56"/>
              <p:cNvSpPr/>
              <p:nvPr/>
            </p:nvSpPr>
            <p:spPr>
              <a:xfrm>
                <a:off x="5280356"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56"/>
            <p:cNvGrpSpPr/>
            <p:nvPr/>
          </p:nvGrpSpPr>
          <p:grpSpPr>
            <a:xfrm>
              <a:off x="3358412" y="3466996"/>
              <a:ext cx="2363244" cy="139500"/>
              <a:chOff x="3358412" y="3466996"/>
              <a:chExt cx="2363244" cy="139500"/>
            </a:xfrm>
          </p:grpSpPr>
          <p:sp>
            <p:nvSpPr>
              <p:cNvPr id="7687" name="Google Shape;7687;p56"/>
              <p:cNvSpPr/>
              <p:nvPr/>
            </p:nvSpPr>
            <p:spPr>
              <a:xfrm>
                <a:off x="3358412"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56"/>
              <p:cNvSpPr/>
              <p:nvPr/>
            </p:nvSpPr>
            <p:spPr>
              <a:xfrm>
                <a:off x="3838898"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56"/>
              <p:cNvSpPr/>
              <p:nvPr/>
            </p:nvSpPr>
            <p:spPr>
              <a:xfrm>
                <a:off x="4319384"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56"/>
              <p:cNvSpPr/>
              <p:nvPr/>
            </p:nvSpPr>
            <p:spPr>
              <a:xfrm>
                <a:off x="4799870"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56"/>
              <p:cNvSpPr/>
              <p:nvPr/>
            </p:nvSpPr>
            <p:spPr>
              <a:xfrm>
                <a:off x="5280356"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56"/>
            <p:cNvGrpSpPr/>
            <p:nvPr/>
          </p:nvGrpSpPr>
          <p:grpSpPr>
            <a:xfrm>
              <a:off x="3358412" y="3648507"/>
              <a:ext cx="2363244" cy="139500"/>
              <a:chOff x="3358412" y="3648507"/>
              <a:chExt cx="2363244" cy="139500"/>
            </a:xfrm>
          </p:grpSpPr>
          <p:sp>
            <p:nvSpPr>
              <p:cNvPr id="7693" name="Google Shape;7693;p56"/>
              <p:cNvSpPr/>
              <p:nvPr/>
            </p:nvSpPr>
            <p:spPr>
              <a:xfrm>
                <a:off x="3358412"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56"/>
              <p:cNvSpPr/>
              <p:nvPr/>
            </p:nvSpPr>
            <p:spPr>
              <a:xfrm>
                <a:off x="3838898"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56"/>
              <p:cNvSpPr/>
              <p:nvPr/>
            </p:nvSpPr>
            <p:spPr>
              <a:xfrm>
                <a:off x="4319384"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56"/>
              <p:cNvSpPr/>
              <p:nvPr/>
            </p:nvSpPr>
            <p:spPr>
              <a:xfrm>
                <a:off x="4799870"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56"/>
              <p:cNvSpPr/>
              <p:nvPr/>
            </p:nvSpPr>
            <p:spPr>
              <a:xfrm>
                <a:off x="5280356"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56"/>
            <p:cNvGrpSpPr/>
            <p:nvPr/>
          </p:nvGrpSpPr>
          <p:grpSpPr>
            <a:xfrm>
              <a:off x="3358412" y="3830018"/>
              <a:ext cx="2363244" cy="139500"/>
              <a:chOff x="3358412" y="3830018"/>
              <a:chExt cx="2363244" cy="139500"/>
            </a:xfrm>
          </p:grpSpPr>
          <p:sp>
            <p:nvSpPr>
              <p:cNvPr id="7699" name="Google Shape;7699;p56"/>
              <p:cNvSpPr/>
              <p:nvPr/>
            </p:nvSpPr>
            <p:spPr>
              <a:xfrm>
                <a:off x="3358412"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56"/>
              <p:cNvSpPr/>
              <p:nvPr/>
            </p:nvSpPr>
            <p:spPr>
              <a:xfrm>
                <a:off x="3838898"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56"/>
              <p:cNvSpPr/>
              <p:nvPr/>
            </p:nvSpPr>
            <p:spPr>
              <a:xfrm>
                <a:off x="4319384"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56"/>
              <p:cNvSpPr/>
              <p:nvPr/>
            </p:nvSpPr>
            <p:spPr>
              <a:xfrm>
                <a:off x="4799870"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56"/>
              <p:cNvSpPr/>
              <p:nvPr/>
            </p:nvSpPr>
            <p:spPr>
              <a:xfrm>
                <a:off x="5280356"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56"/>
            <p:cNvGrpSpPr/>
            <p:nvPr/>
          </p:nvGrpSpPr>
          <p:grpSpPr>
            <a:xfrm>
              <a:off x="3358399" y="4011514"/>
              <a:ext cx="2363377" cy="139537"/>
              <a:chOff x="3294800" y="4134603"/>
              <a:chExt cx="2638876" cy="152400"/>
            </a:xfrm>
          </p:grpSpPr>
          <p:sp>
            <p:nvSpPr>
              <p:cNvPr id="7705" name="Google Shape;7705;p56"/>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56"/>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56"/>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56"/>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56"/>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56"/>
            <p:cNvGrpSpPr/>
            <p:nvPr/>
          </p:nvGrpSpPr>
          <p:grpSpPr>
            <a:xfrm>
              <a:off x="3358399" y="4193010"/>
              <a:ext cx="2363377" cy="139537"/>
              <a:chOff x="3294800" y="4134603"/>
              <a:chExt cx="2638876" cy="152400"/>
            </a:xfrm>
          </p:grpSpPr>
          <p:sp>
            <p:nvSpPr>
              <p:cNvPr id="7711" name="Google Shape;7711;p56"/>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56"/>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56"/>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56"/>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56"/>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7716" name="Google Shape;7716;p56"/>
          <p:cNvGraphicFramePr/>
          <p:nvPr/>
        </p:nvGraphicFramePr>
        <p:xfrm>
          <a:off x="728250" y="2361200"/>
          <a:ext cx="3000000" cy="3000000"/>
        </p:xfrm>
        <a:graphic>
          <a:graphicData uri="http://schemas.openxmlformats.org/drawingml/2006/table">
            <a:tbl>
              <a:tblPr>
                <a:noFill/>
                <a:tableStyleId>{24F7D58B-B29A-4D8C-ABDF-1EEFE4B4356D}</a:tableStyleId>
              </a:tblPr>
              <a:tblGrid>
                <a:gridCol w="592450"/>
                <a:gridCol w="592450"/>
                <a:gridCol w="592450"/>
                <a:gridCol w="592450"/>
              </a:tblGrid>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alpha val="0"/>
                        </a:srgbClr>
                      </a:solidFill>
                      <a:prstDash val="solid"/>
                      <a:round/>
                      <a:headEnd len="sm" w="sm" type="none"/>
                      <a:tailEnd len="sm" w="sm" type="none"/>
                    </a:lnL>
                    <a:lnR cap="flat" cmpd="sng" w="9525">
                      <a:solidFill>
                        <a:srgbClr val="5F8195"/>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solidFill>
                      <a:prstDash val="solid"/>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alpha val="0"/>
                        </a:srgbClr>
                      </a:solidFill>
                      <a:prstDash val="dash"/>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alpha val="0"/>
                        </a:srgbClr>
                      </a:solidFill>
                      <a:prstDash val="dash"/>
                      <a:round/>
                      <a:headEnd len="sm" w="sm" type="none"/>
                      <a:tailEnd len="sm" w="sm" type="none"/>
                    </a:lnL>
                    <a:lnR cap="flat" cmpd="sng" w="9525">
                      <a:solidFill>
                        <a:srgbClr val="5F8195"/>
                      </a:solidFill>
                      <a:prstDash val="solid"/>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r>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869FB1"/>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r>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r>
            </a:tbl>
          </a:graphicData>
        </a:graphic>
      </p:graphicFrame>
      <p:grpSp>
        <p:nvGrpSpPr>
          <p:cNvPr id="7717" name="Google Shape;7717;p56"/>
          <p:cNvGrpSpPr/>
          <p:nvPr/>
        </p:nvGrpSpPr>
        <p:grpSpPr>
          <a:xfrm>
            <a:off x="4177919" y="2765014"/>
            <a:ext cx="1302095" cy="60959"/>
            <a:chOff x="3558802" y="4011427"/>
            <a:chExt cx="1866000" cy="111300"/>
          </a:xfrm>
        </p:grpSpPr>
        <p:sp>
          <p:nvSpPr>
            <p:cNvPr id="7718" name="Google Shape;7718;p56"/>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56"/>
            <p:cNvSpPr/>
            <p:nvPr/>
          </p:nvSpPr>
          <p:spPr>
            <a:xfrm flipH="1" rot="5400000">
              <a:off x="4167866" y="3416648"/>
              <a:ext cx="97200" cy="13014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56"/>
          <p:cNvGrpSpPr/>
          <p:nvPr/>
        </p:nvGrpSpPr>
        <p:grpSpPr>
          <a:xfrm>
            <a:off x="4723407" y="3047174"/>
            <a:ext cx="914340" cy="60959"/>
            <a:chOff x="3558802" y="4011427"/>
            <a:chExt cx="1866000" cy="111300"/>
          </a:xfrm>
        </p:grpSpPr>
        <p:sp>
          <p:nvSpPr>
            <p:cNvPr id="7721" name="Google Shape;7721;p56"/>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56"/>
            <p:cNvSpPr/>
            <p:nvPr/>
          </p:nvSpPr>
          <p:spPr>
            <a:xfrm flipH="1" rot="5400000">
              <a:off x="4167866" y="3416648"/>
              <a:ext cx="97200" cy="13014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56"/>
          <p:cNvGrpSpPr/>
          <p:nvPr/>
        </p:nvGrpSpPr>
        <p:grpSpPr>
          <a:xfrm>
            <a:off x="5891249" y="3374972"/>
            <a:ext cx="2519825" cy="1001454"/>
            <a:chOff x="1906114" y="789980"/>
            <a:chExt cx="1487676" cy="606868"/>
          </a:xfrm>
        </p:grpSpPr>
        <p:cxnSp>
          <p:nvCxnSpPr>
            <p:cNvPr id="7724" name="Google Shape;7724;p5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725" name="Google Shape;7725;p5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726" name="Google Shape;7726;p5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7727" name="Google Shape;7727;p56"/>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7728" name="Google Shape;7728;p56"/>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7729" name="Google Shape;7729;p56"/>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7730" name="Google Shape;7730;p56"/>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7731" name="Google Shape;7731;p56"/>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56"/>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56"/>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56"/>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56"/>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56"/>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56"/>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7738" name="Google Shape;7738;p56"/>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739" name="Google Shape;7739;p56"/>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740" name="Google Shape;7740;p56"/>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56"/>
          <p:cNvGrpSpPr/>
          <p:nvPr/>
        </p:nvGrpSpPr>
        <p:grpSpPr>
          <a:xfrm>
            <a:off x="3372612" y="1159008"/>
            <a:ext cx="2363393" cy="1005865"/>
            <a:chOff x="3292400" y="1193188"/>
            <a:chExt cx="2615240" cy="1131075"/>
          </a:xfrm>
        </p:grpSpPr>
        <p:sp>
          <p:nvSpPr>
            <p:cNvPr id="7742" name="Google Shape;7742;p56"/>
            <p:cNvSpPr/>
            <p:nvPr/>
          </p:nvSpPr>
          <p:spPr>
            <a:xfrm>
              <a:off x="3292400" y="1845763"/>
              <a:ext cx="370500" cy="478500"/>
            </a:xfrm>
            <a:prstGeom prst="round2DiagRect">
              <a:avLst>
                <a:gd fmla="val 16667" name="adj1"/>
                <a:gd fmla="val 0" name="adj2"/>
              </a:avLst>
            </a:prstGeom>
            <a:noFill/>
            <a:ln cap="flat" cmpd="sng" w="9525">
              <a:solidFill>
                <a:srgbClr val="ABBC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743" name="Google Shape;7743;p56"/>
            <p:cNvSpPr/>
            <p:nvPr/>
          </p:nvSpPr>
          <p:spPr>
            <a:xfrm>
              <a:off x="3292400" y="1314860"/>
              <a:ext cx="370500" cy="478500"/>
            </a:xfrm>
            <a:prstGeom prst="round2DiagRect">
              <a:avLst>
                <a:gd fmla="val 16667" name="adj1"/>
                <a:gd fmla="val 0" name="adj2"/>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744" name="Google Shape;7744;p56"/>
            <p:cNvSpPr txBox="1"/>
            <p:nvPr/>
          </p:nvSpPr>
          <p:spPr>
            <a:xfrm flipH="1">
              <a:off x="3678794" y="1193199"/>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7745" name="Google Shape;7745;p56"/>
            <p:cNvSpPr txBox="1"/>
            <p:nvPr/>
          </p:nvSpPr>
          <p:spPr>
            <a:xfrm flipH="1">
              <a:off x="4051671" y="1193188"/>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7746" name="Google Shape;7746;p56"/>
            <p:cNvSpPr txBox="1"/>
            <p:nvPr/>
          </p:nvSpPr>
          <p:spPr>
            <a:xfrm flipH="1">
              <a:off x="4453057" y="1193188"/>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7747" name="Google Shape;7747;p56"/>
            <p:cNvSpPr txBox="1"/>
            <p:nvPr/>
          </p:nvSpPr>
          <p:spPr>
            <a:xfrm flipH="1">
              <a:off x="4831790"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7748" name="Google Shape;7748;p56"/>
            <p:cNvSpPr txBox="1"/>
            <p:nvPr/>
          </p:nvSpPr>
          <p:spPr>
            <a:xfrm flipH="1">
              <a:off x="5186134"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7749" name="Google Shape;7749;p56"/>
            <p:cNvSpPr txBox="1"/>
            <p:nvPr/>
          </p:nvSpPr>
          <p:spPr>
            <a:xfrm flipH="1">
              <a:off x="5562148"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7750" name="Google Shape;7750;p56"/>
            <p:cNvSpPr txBox="1"/>
            <p:nvPr/>
          </p:nvSpPr>
          <p:spPr>
            <a:xfrm flipH="1">
              <a:off x="3349576" y="137246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7751" name="Google Shape;7751;p56"/>
            <p:cNvSpPr txBox="1"/>
            <p:nvPr/>
          </p:nvSpPr>
          <p:spPr>
            <a:xfrm flipH="1">
              <a:off x="3349579" y="189551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7752" name="Google Shape;7752;p56"/>
            <p:cNvSpPr txBox="1"/>
            <p:nvPr/>
          </p:nvSpPr>
          <p:spPr>
            <a:xfrm flipH="1">
              <a:off x="3355878" y="1543623"/>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753" name="Google Shape;7753;p56"/>
            <p:cNvSpPr txBox="1"/>
            <p:nvPr/>
          </p:nvSpPr>
          <p:spPr>
            <a:xfrm flipH="1">
              <a:off x="3355878" y="1720328"/>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754" name="Google Shape;7754;p56"/>
            <p:cNvSpPr txBox="1"/>
            <p:nvPr/>
          </p:nvSpPr>
          <p:spPr>
            <a:xfrm flipH="1">
              <a:off x="3355878" y="2072220"/>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755" name="Google Shape;7755;p56"/>
            <p:cNvSpPr txBox="1"/>
            <p:nvPr/>
          </p:nvSpPr>
          <p:spPr>
            <a:xfrm flipH="1">
              <a:off x="3355889" y="2248920"/>
              <a:ext cx="256200" cy="684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756" name="Google Shape;7756;p56"/>
            <p:cNvGrpSpPr/>
            <p:nvPr/>
          </p:nvGrpSpPr>
          <p:grpSpPr>
            <a:xfrm>
              <a:off x="3748438" y="1378608"/>
              <a:ext cx="2159202" cy="903971"/>
              <a:chOff x="1683525" y="2179850"/>
              <a:chExt cx="4519050" cy="2134525"/>
            </a:xfrm>
          </p:grpSpPr>
          <p:sp>
            <p:nvSpPr>
              <p:cNvPr id="7757" name="Google Shape;7757;p5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758" name="Google Shape;7758;p5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759" name="Google Shape;7759;p5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760" name="Google Shape;7760;p5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761" name="Google Shape;7761;p5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762" name="Google Shape;7762;p5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763" name="Google Shape;7763;p5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764" name="Google Shape;7764;p5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765" name="Google Shape;7765;p5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766" name="Google Shape;7766;p5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767" name="Google Shape;7767;p5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768" name="Google Shape;7768;p5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2" name="Shape 7772"/>
        <p:cNvGrpSpPr/>
        <p:nvPr/>
      </p:nvGrpSpPr>
      <p:grpSpPr>
        <a:xfrm>
          <a:off x="0" y="0"/>
          <a:ext cx="0" cy="0"/>
          <a:chOff x="0" y="0"/>
          <a:chExt cx="0" cy="0"/>
        </a:xfrm>
      </p:grpSpPr>
      <p:grpSp>
        <p:nvGrpSpPr>
          <p:cNvPr id="7773" name="Google Shape;7773;p57"/>
          <p:cNvGrpSpPr/>
          <p:nvPr/>
        </p:nvGrpSpPr>
        <p:grpSpPr>
          <a:xfrm>
            <a:off x="4814684" y="1191441"/>
            <a:ext cx="745431" cy="718863"/>
            <a:chOff x="4249973" y="1201875"/>
            <a:chExt cx="1958568" cy="1888762"/>
          </a:xfrm>
        </p:grpSpPr>
        <p:sp>
          <p:nvSpPr>
            <p:cNvPr id="7774" name="Google Shape;7774;p57"/>
            <p:cNvSpPr/>
            <p:nvPr/>
          </p:nvSpPr>
          <p:spPr>
            <a:xfrm>
              <a:off x="4468527" y="1411932"/>
              <a:ext cx="1528500" cy="1452600"/>
            </a:xfrm>
            <a:prstGeom prst="pentagon">
              <a:avLst>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5" name="Google Shape;7775;p57"/>
            <p:cNvGrpSpPr/>
            <p:nvPr/>
          </p:nvGrpSpPr>
          <p:grpSpPr>
            <a:xfrm>
              <a:off x="5853086" y="1789142"/>
              <a:ext cx="355454" cy="1048099"/>
              <a:chOff x="5576108" y="2016725"/>
              <a:chExt cx="565200" cy="1666560"/>
            </a:xfrm>
          </p:grpSpPr>
          <p:sp>
            <p:nvSpPr>
              <p:cNvPr id="7776" name="Google Shape;7776;p57"/>
              <p:cNvSpPr/>
              <p:nvPr/>
            </p:nvSpPr>
            <p:spPr>
              <a:xfrm>
                <a:off x="5576108"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777" name="Google Shape;7777;p5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57"/>
            <p:cNvGrpSpPr/>
            <p:nvPr/>
          </p:nvGrpSpPr>
          <p:grpSpPr>
            <a:xfrm>
              <a:off x="4869455" y="2691676"/>
              <a:ext cx="1013897" cy="398961"/>
              <a:chOff x="4012057" y="3451825"/>
              <a:chExt cx="1612175" cy="634379"/>
            </a:xfrm>
          </p:grpSpPr>
          <p:sp>
            <p:nvSpPr>
              <p:cNvPr id="7779" name="Google Shape;7779;p57"/>
              <p:cNvSpPr/>
              <p:nvPr/>
            </p:nvSpPr>
            <p:spPr>
              <a:xfrm>
                <a:off x="505903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780" name="Google Shape;7780;p5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57"/>
            <p:cNvGrpSpPr/>
            <p:nvPr/>
          </p:nvGrpSpPr>
          <p:grpSpPr>
            <a:xfrm>
              <a:off x="4276937" y="2155961"/>
              <a:ext cx="651965" cy="891358"/>
              <a:chOff x="3069908" y="2599997"/>
              <a:chExt cx="1036675" cy="1417328"/>
            </a:xfrm>
          </p:grpSpPr>
          <p:sp>
            <p:nvSpPr>
              <p:cNvPr id="7782" name="Google Shape;7782;p57"/>
              <p:cNvSpPr/>
              <p:nvPr/>
            </p:nvSpPr>
            <p:spPr>
              <a:xfrm>
                <a:off x="354138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783" name="Google Shape;7783;p5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4" name="Google Shape;7784;p57"/>
            <p:cNvGrpSpPr/>
            <p:nvPr/>
          </p:nvGrpSpPr>
          <p:grpSpPr>
            <a:xfrm>
              <a:off x="5054918" y="1201875"/>
              <a:ext cx="999548" cy="602711"/>
              <a:chOff x="4306958" y="1082925"/>
              <a:chExt cx="1589359" cy="958358"/>
            </a:xfrm>
          </p:grpSpPr>
          <p:sp>
            <p:nvSpPr>
              <p:cNvPr id="7785" name="Google Shape;7785;p57"/>
              <p:cNvSpPr/>
              <p:nvPr/>
            </p:nvSpPr>
            <p:spPr>
              <a:xfrm>
                <a:off x="4306958" y="10829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786" name="Google Shape;7786;p5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57"/>
            <p:cNvGrpSpPr/>
            <p:nvPr/>
          </p:nvGrpSpPr>
          <p:grpSpPr>
            <a:xfrm>
              <a:off x="4249973" y="1303451"/>
              <a:ext cx="799317" cy="841334"/>
              <a:chOff x="3027033" y="1244439"/>
              <a:chExt cx="1270977" cy="1337786"/>
            </a:xfrm>
          </p:grpSpPr>
          <p:sp>
            <p:nvSpPr>
              <p:cNvPr id="7788" name="Google Shape;7788;p57"/>
              <p:cNvSpPr/>
              <p:nvPr/>
            </p:nvSpPr>
            <p:spPr>
              <a:xfrm>
                <a:off x="3027033"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789" name="Google Shape;7789;p5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90" name="Google Shape;7790;p57"/>
          <p:cNvGrpSpPr/>
          <p:nvPr/>
        </p:nvGrpSpPr>
        <p:grpSpPr>
          <a:xfrm>
            <a:off x="731057" y="2069890"/>
            <a:ext cx="761767" cy="729896"/>
            <a:chOff x="2657744" y="2337745"/>
            <a:chExt cx="832987" cy="798137"/>
          </a:xfrm>
        </p:grpSpPr>
        <p:sp>
          <p:nvSpPr>
            <p:cNvPr id="7791" name="Google Shape;7791;p57"/>
            <p:cNvSpPr/>
            <p:nvPr/>
          </p:nvSpPr>
          <p:spPr>
            <a:xfrm>
              <a:off x="2812050" y="233774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57"/>
            <p:cNvSpPr/>
            <p:nvPr/>
          </p:nvSpPr>
          <p:spPr>
            <a:xfrm>
              <a:off x="3113181"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5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57"/>
            <p:cNvSpPr/>
            <p:nvPr/>
          </p:nvSpPr>
          <p:spPr>
            <a:xfrm>
              <a:off x="2657744" y="2659457"/>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5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5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7" name="Google Shape;7797;p57"/>
          <p:cNvGrpSpPr/>
          <p:nvPr/>
        </p:nvGrpSpPr>
        <p:grpSpPr>
          <a:xfrm>
            <a:off x="3242022" y="2073097"/>
            <a:ext cx="685569" cy="723586"/>
            <a:chOff x="3398134" y="2057755"/>
            <a:chExt cx="704087" cy="743130"/>
          </a:xfrm>
        </p:grpSpPr>
        <p:grpSp>
          <p:nvGrpSpPr>
            <p:cNvPr id="7798" name="Google Shape;7798;p57"/>
            <p:cNvGrpSpPr/>
            <p:nvPr/>
          </p:nvGrpSpPr>
          <p:grpSpPr>
            <a:xfrm>
              <a:off x="3398134" y="2290183"/>
              <a:ext cx="315300" cy="219900"/>
              <a:chOff x="3398134" y="2290183"/>
              <a:chExt cx="315300" cy="219900"/>
            </a:xfrm>
          </p:grpSpPr>
          <p:sp>
            <p:nvSpPr>
              <p:cNvPr id="7799" name="Google Shape;7799;p57"/>
              <p:cNvSpPr/>
              <p:nvPr/>
            </p:nvSpPr>
            <p:spPr>
              <a:xfrm>
                <a:off x="3493534" y="2290183"/>
                <a:ext cx="219900" cy="2199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800" name="Google Shape;7800;p57"/>
              <p:cNvCxnSpPr>
                <a:stCxn id="7799" idx="2"/>
              </p:cNvCxnSpPr>
              <p:nvPr/>
            </p:nvCxnSpPr>
            <p:spPr>
              <a:xfrm rot="10800000">
                <a:off x="3398134" y="2400133"/>
                <a:ext cx="95400" cy="0"/>
              </a:xfrm>
              <a:prstGeom prst="straightConnector1">
                <a:avLst/>
              </a:prstGeom>
              <a:noFill/>
              <a:ln cap="flat" cmpd="sng" w="9525">
                <a:solidFill>
                  <a:srgbClr val="435D74"/>
                </a:solidFill>
                <a:prstDash val="solid"/>
                <a:round/>
                <a:headEnd len="med" w="med" type="none"/>
                <a:tailEnd len="med" w="med" type="none"/>
              </a:ln>
            </p:spPr>
          </p:cxnSp>
        </p:grpSp>
        <p:grpSp>
          <p:nvGrpSpPr>
            <p:cNvPr id="7801" name="Google Shape;7801;p57"/>
            <p:cNvGrpSpPr/>
            <p:nvPr/>
          </p:nvGrpSpPr>
          <p:grpSpPr>
            <a:xfrm>
              <a:off x="3547823" y="2467358"/>
              <a:ext cx="219900" cy="333527"/>
              <a:chOff x="3547823" y="2467358"/>
              <a:chExt cx="219900" cy="333527"/>
            </a:xfrm>
          </p:grpSpPr>
          <p:sp>
            <p:nvSpPr>
              <p:cNvPr id="7802" name="Google Shape;7802;p57"/>
              <p:cNvSpPr/>
              <p:nvPr/>
            </p:nvSpPr>
            <p:spPr>
              <a:xfrm>
                <a:off x="3547823" y="2467358"/>
                <a:ext cx="219900" cy="219900"/>
              </a:xfrm>
              <a:prstGeom prst="ellipse">
                <a:avLst/>
              </a:prstGeom>
              <a:noFill/>
              <a:ln cap="flat" cmpd="sng" w="9525">
                <a:solidFill>
                  <a:srgbClr val="5F7D9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803" name="Google Shape;7803;p57"/>
              <p:cNvCxnSpPr/>
              <p:nvPr/>
            </p:nvCxnSpPr>
            <p:spPr>
              <a:xfrm rot="10800000">
                <a:off x="3657701" y="2687185"/>
                <a:ext cx="0" cy="113700"/>
              </a:xfrm>
              <a:prstGeom prst="straightConnector1">
                <a:avLst/>
              </a:prstGeom>
              <a:noFill/>
              <a:ln cap="flat" cmpd="sng" w="9525">
                <a:solidFill>
                  <a:srgbClr val="5F7D95"/>
                </a:solidFill>
                <a:prstDash val="solid"/>
                <a:round/>
                <a:headEnd len="med" w="med" type="none"/>
                <a:tailEnd len="med" w="med" type="none"/>
              </a:ln>
            </p:spPr>
          </p:cxnSp>
        </p:grpSp>
        <p:grpSp>
          <p:nvGrpSpPr>
            <p:cNvPr id="7804" name="Google Shape;7804;p57"/>
            <p:cNvGrpSpPr/>
            <p:nvPr/>
          </p:nvGrpSpPr>
          <p:grpSpPr>
            <a:xfrm>
              <a:off x="3734138" y="2467358"/>
              <a:ext cx="219900" cy="333527"/>
              <a:chOff x="3734138" y="2467358"/>
              <a:chExt cx="219900" cy="333527"/>
            </a:xfrm>
          </p:grpSpPr>
          <p:sp>
            <p:nvSpPr>
              <p:cNvPr id="7805" name="Google Shape;7805;p57"/>
              <p:cNvSpPr/>
              <p:nvPr/>
            </p:nvSpPr>
            <p:spPr>
              <a:xfrm>
                <a:off x="3734138" y="2467358"/>
                <a:ext cx="219900" cy="219900"/>
              </a:xfrm>
              <a:prstGeom prst="ellipse">
                <a:avLst/>
              </a:prstGeom>
              <a:noFill/>
              <a:ln cap="flat" cmpd="sng" w="9525">
                <a:solidFill>
                  <a:srgbClr val="869FB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806" name="Google Shape;7806;p57"/>
              <p:cNvCxnSpPr/>
              <p:nvPr/>
            </p:nvCxnSpPr>
            <p:spPr>
              <a:xfrm rot="10800000">
                <a:off x="3844020" y="2687185"/>
                <a:ext cx="0" cy="113700"/>
              </a:xfrm>
              <a:prstGeom prst="straightConnector1">
                <a:avLst/>
              </a:prstGeom>
              <a:noFill/>
              <a:ln cap="flat" cmpd="sng" w="9525">
                <a:solidFill>
                  <a:srgbClr val="869FB2"/>
                </a:solidFill>
                <a:prstDash val="solid"/>
                <a:round/>
                <a:headEnd len="med" w="med" type="none"/>
                <a:tailEnd len="med" w="med" type="none"/>
              </a:ln>
            </p:spPr>
          </p:cxnSp>
        </p:grpSp>
        <p:grpSp>
          <p:nvGrpSpPr>
            <p:cNvPr id="7807" name="Google Shape;7807;p57"/>
            <p:cNvGrpSpPr/>
            <p:nvPr/>
          </p:nvGrpSpPr>
          <p:grpSpPr>
            <a:xfrm>
              <a:off x="3787560" y="2288011"/>
              <a:ext cx="314661" cy="219900"/>
              <a:chOff x="3787560" y="2288011"/>
              <a:chExt cx="314661" cy="219900"/>
            </a:xfrm>
          </p:grpSpPr>
          <p:sp>
            <p:nvSpPr>
              <p:cNvPr id="7808" name="Google Shape;7808;p57"/>
              <p:cNvSpPr/>
              <p:nvPr/>
            </p:nvSpPr>
            <p:spPr>
              <a:xfrm>
                <a:off x="3787560" y="2288011"/>
                <a:ext cx="219900" cy="219900"/>
              </a:xfrm>
              <a:prstGeom prst="ellipse">
                <a:avLst/>
              </a:prstGeom>
              <a:noFill/>
              <a:ln cap="flat" cmpd="sng" w="9525">
                <a:solidFill>
                  <a:srgbClr val="A5B7C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809" name="Google Shape;7809;p57"/>
              <p:cNvCxnSpPr/>
              <p:nvPr/>
            </p:nvCxnSpPr>
            <p:spPr>
              <a:xfrm rot="10800000">
                <a:off x="4007421" y="2400064"/>
                <a:ext cx="94800" cy="0"/>
              </a:xfrm>
              <a:prstGeom prst="straightConnector1">
                <a:avLst/>
              </a:prstGeom>
              <a:noFill/>
              <a:ln cap="flat" cmpd="sng" w="9525">
                <a:solidFill>
                  <a:srgbClr val="A5B7C6"/>
                </a:solidFill>
                <a:prstDash val="solid"/>
                <a:round/>
                <a:headEnd len="med" w="med" type="none"/>
                <a:tailEnd len="med" w="med" type="none"/>
              </a:ln>
            </p:spPr>
          </p:cxnSp>
        </p:grpSp>
        <p:grpSp>
          <p:nvGrpSpPr>
            <p:cNvPr id="7810" name="Google Shape;7810;p57"/>
            <p:cNvGrpSpPr/>
            <p:nvPr/>
          </p:nvGrpSpPr>
          <p:grpSpPr>
            <a:xfrm>
              <a:off x="3637290" y="2057755"/>
              <a:ext cx="219900" cy="335499"/>
              <a:chOff x="3637290" y="2057755"/>
              <a:chExt cx="219900" cy="335499"/>
            </a:xfrm>
          </p:grpSpPr>
          <p:sp>
            <p:nvSpPr>
              <p:cNvPr id="7811" name="Google Shape;7811;p57"/>
              <p:cNvSpPr/>
              <p:nvPr/>
            </p:nvSpPr>
            <p:spPr>
              <a:xfrm>
                <a:off x="3637290" y="2173354"/>
                <a:ext cx="219900" cy="219900"/>
              </a:xfrm>
              <a:prstGeom prst="ellipse">
                <a:avLst/>
              </a:prstGeom>
              <a:noFill/>
              <a:ln cap="flat" cmpd="sng" w="9525">
                <a:solidFill>
                  <a:srgbClr val="BAC8D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7812" name="Google Shape;7812;p57"/>
              <p:cNvCxnSpPr/>
              <p:nvPr/>
            </p:nvCxnSpPr>
            <p:spPr>
              <a:xfrm rot="10800000">
                <a:off x="3747169" y="2057755"/>
                <a:ext cx="0" cy="113700"/>
              </a:xfrm>
              <a:prstGeom prst="straightConnector1">
                <a:avLst/>
              </a:prstGeom>
              <a:noFill/>
              <a:ln cap="flat" cmpd="sng" w="9525">
                <a:solidFill>
                  <a:srgbClr val="BAC8D3"/>
                </a:solidFill>
                <a:prstDash val="solid"/>
                <a:round/>
                <a:headEnd len="med" w="med" type="none"/>
                <a:tailEnd len="med" w="med" type="none"/>
              </a:ln>
            </p:spPr>
          </p:cxnSp>
        </p:grpSp>
      </p:grpSp>
      <p:grpSp>
        <p:nvGrpSpPr>
          <p:cNvPr id="7813" name="Google Shape;7813;p57"/>
          <p:cNvGrpSpPr/>
          <p:nvPr/>
        </p:nvGrpSpPr>
        <p:grpSpPr>
          <a:xfrm>
            <a:off x="4917244" y="2079792"/>
            <a:ext cx="710153" cy="710153"/>
            <a:chOff x="5007123" y="2079403"/>
            <a:chExt cx="687600" cy="687600"/>
          </a:xfrm>
        </p:grpSpPr>
        <p:sp>
          <p:nvSpPr>
            <p:cNvPr id="7814" name="Google Shape;7814;p57"/>
            <p:cNvSpPr/>
            <p:nvPr/>
          </p:nvSpPr>
          <p:spPr>
            <a:xfrm>
              <a:off x="5007123" y="2079403"/>
              <a:ext cx="687600" cy="6876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57"/>
            <p:cNvSpPr/>
            <p:nvPr/>
          </p:nvSpPr>
          <p:spPr>
            <a:xfrm>
              <a:off x="5069448" y="2141702"/>
              <a:ext cx="563100" cy="5628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57"/>
            <p:cNvSpPr/>
            <p:nvPr/>
          </p:nvSpPr>
          <p:spPr>
            <a:xfrm>
              <a:off x="5146403" y="2218605"/>
              <a:ext cx="409200" cy="4092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57"/>
            <p:cNvSpPr/>
            <p:nvPr/>
          </p:nvSpPr>
          <p:spPr>
            <a:xfrm>
              <a:off x="5221891" y="2294066"/>
              <a:ext cx="258300" cy="2583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57"/>
          <p:cNvGrpSpPr/>
          <p:nvPr/>
        </p:nvGrpSpPr>
        <p:grpSpPr>
          <a:xfrm>
            <a:off x="5726681" y="2074299"/>
            <a:ext cx="720998" cy="721183"/>
            <a:chOff x="5797446" y="2063053"/>
            <a:chExt cx="698100" cy="698280"/>
          </a:xfrm>
        </p:grpSpPr>
        <p:sp>
          <p:nvSpPr>
            <p:cNvPr id="7819" name="Google Shape;7819;p57"/>
            <p:cNvSpPr/>
            <p:nvPr/>
          </p:nvSpPr>
          <p:spPr>
            <a:xfrm>
              <a:off x="5797446" y="2063053"/>
              <a:ext cx="698100" cy="6981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57"/>
            <p:cNvSpPr/>
            <p:nvPr/>
          </p:nvSpPr>
          <p:spPr>
            <a:xfrm>
              <a:off x="5872067" y="2212295"/>
              <a:ext cx="549000" cy="5490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57"/>
            <p:cNvSpPr/>
            <p:nvPr/>
          </p:nvSpPr>
          <p:spPr>
            <a:xfrm>
              <a:off x="5921353" y="2310867"/>
              <a:ext cx="450300" cy="4503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57"/>
            <p:cNvSpPr/>
            <p:nvPr/>
          </p:nvSpPr>
          <p:spPr>
            <a:xfrm>
              <a:off x="5967936" y="2404033"/>
              <a:ext cx="357300" cy="3573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57"/>
          <p:cNvGrpSpPr/>
          <p:nvPr/>
        </p:nvGrpSpPr>
        <p:grpSpPr>
          <a:xfrm>
            <a:off x="8171828" y="3719904"/>
            <a:ext cx="280585" cy="673164"/>
            <a:chOff x="8075075" y="3754290"/>
            <a:chExt cx="255612" cy="613194"/>
          </a:xfrm>
        </p:grpSpPr>
        <p:grpSp>
          <p:nvGrpSpPr>
            <p:cNvPr id="7824" name="Google Shape;7824;p57"/>
            <p:cNvGrpSpPr/>
            <p:nvPr/>
          </p:nvGrpSpPr>
          <p:grpSpPr>
            <a:xfrm>
              <a:off x="8075075" y="3754290"/>
              <a:ext cx="255612" cy="613194"/>
              <a:chOff x="8075075" y="3754290"/>
              <a:chExt cx="255612" cy="613194"/>
            </a:xfrm>
          </p:grpSpPr>
          <p:sp>
            <p:nvSpPr>
              <p:cNvPr id="7825" name="Google Shape;7825;p57"/>
              <p:cNvSpPr/>
              <p:nvPr/>
            </p:nvSpPr>
            <p:spPr>
              <a:xfrm>
                <a:off x="8075075" y="4252967"/>
                <a:ext cx="255612" cy="114517"/>
              </a:xfrm>
              <a:custGeom>
                <a:rect b="b" l="l" r="r" t="t"/>
                <a:pathLst>
                  <a:path extrusionOk="0" h="7497" w="16734">
                    <a:moveTo>
                      <a:pt x="1" y="1"/>
                    </a:moveTo>
                    <a:lnTo>
                      <a:pt x="8369" y="7496"/>
                    </a:lnTo>
                    <a:lnTo>
                      <a:pt x="1673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57"/>
              <p:cNvSpPr/>
              <p:nvPr/>
            </p:nvSpPr>
            <p:spPr>
              <a:xfrm>
                <a:off x="8075075" y="3754290"/>
                <a:ext cx="255612" cy="498713"/>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7" name="Google Shape;7827;p57"/>
            <p:cNvSpPr/>
            <p:nvPr/>
          </p:nvSpPr>
          <p:spPr>
            <a:xfrm>
              <a:off x="8107762" y="3782257"/>
              <a:ext cx="190281" cy="19028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57"/>
          <p:cNvGrpSpPr/>
          <p:nvPr/>
        </p:nvGrpSpPr>
        <p:grpSpPr>
          <a:xfrm>
            <a:off x="5288887" y="3708700"/>
            <a:ext cx="470352" cy="683745"/>
            <a:chOff x="1697726" y="3244179"/>
            <a:chExt cx="788124" cy="1146069"/>
          </a:xfrm>
        </p:grpSpPr>
        <p:sp>
          <p:nvSpPr>
            <p:cNvPr id="7829" name="Google Shape;7829;p5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5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1" name="Google Shape;7831;p57"/>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2" name="Google Shape;7832;p57"/>
          <p:cNvGrpSpPr/>
          <p:nvPr/>
        </p:nvGrpSpPr>
        <p:grpSpPr>
          <a:xfrm>
            <a:off x="5910037" y="3719902"/>
            <a:ext cx="293891" cy="293845"/>
            <a:chOff x="6134814" y="3754290"/>
            <a:chExt cx="293891" cy="293845"/>
          </a:xfrm>
        </p:grpSpPr>
        <p:sp>
          <p:nvSpPr>
            <p:cNvPr id="7833" name="Google Shape;7833;p57"/>
            <p:cNvSpPr/>
            <p:nvPr/>
          </p:nvSpPr>
          <p:spPr>
            <a:xfrm>
              <a:off x="6134814" y="3754290"/>
              <a:ext cx="293891" cy="293845"/>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57"/>
            <p:cNvSpPr/>
            <p:nvPr/>
          </p:nvSpPr>
          <p:spPr>
            <a:xfrm>
              <a:off x="6147232" y="3764860"/>
              <a:ext cx="118946" cy="107337"/>
            </a:xfrm>
            <a:custGeom>
              <a:rect b="b" l="l" r="r" t="t"/>
              <a:pathLst>
                <a:path extrusionOk="0" h="7027" w="7787">
                  <a:moveTo>
                    <a:pt x="0" y="1"/>
                  </a:moveTo>
                  <a:lnTo>
                    <a:pt x="0" y="7026"/>
                  </a:lnTo>
                  <a:lnTo>
                    <a:pt x="7787" y="1"/>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57"/>
          <p:cNvGrpSpPr/>
          <p:nvPr/>
        </p:nvGrpSpPr>
        <p:grpSpPr>
          <a:xfrm>
            <a:off x="5910037" y="4098574"/>
            <a:ext cx="293891" cy="293891"/>
            <a:chOff x="6134814" y="4086186"/>
            <a:chExt cx="293891" cy="293891"/>
          </a:xfrm>
        </p:grpSpPr>
        <p:sp>
          <p:nvSpPr>
            <p:cNvPr id="7836" name="Google Shape;7836;p57"/>
            <p:cNvSpPr/>
            <p:nvPr/>
          </p:nvSpPr>
          <p:spPr>
            <a:xfrm>
              <a:off x="6134814" y="4086186"/>
              <a:ext cx="293891" cy="293891"/>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57"/>
            <p:cNvSpPr/>
            <p:nvPr/>
          </p:nvSpPr>
          <p:spPr>
            <a:xfrm>
              <a:off x="6147232" y="4096771"/>
              <a:ext cx="118946" cy="107322"/>
            </a:xfrm>
            <a:custGeom>
              <a:rect b="b" l="l" r="r" t="t"/>
              <a:pathLst>
                <a:path extrusionOk="0" h="7026" w="7787">
                  <a:moveTo>
                    <a:pt x="0" y="0"/>
                  </a:moveTo>
                  <a:lnTo>
                    <a:pt x="0" y="7026"/>
                  </a:lnTo>
                  <a:lnTo>
                    <a:pt x="7787" y="0"/>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8" name="Google Shape;7838;p57"/>
          <p:cNvSpPr/>
          <p:nvPr/>
        </p:nvSpPr>
        <p:spPr>
          <a:xfrm>
            <a:off x="6948464" y="3719100"/>
            <a:ext cx="609693" cy="673150"/>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57"/>
          <p:cNvSpPr/>
          <p:nvPr/>
        </p:nvSpPr>
        <p:spPr>
          <a:xfrm rot="10800000">
            <a:off x="6354727" y="3716837"/>
            <a:ext cx="442939" cy="675638"/>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0" name="Google Shape;7840;p57"/>
          <p:cNvGrpSpPr/>
          <p:nvPr/>
        </p:nvGrpSpPr>
        <p:grpSpPr>
          <a:xfrm>
            <a:off x="7835013" y="2927266"/>
            <a:ext cx="622883" cy="621944"/>
            <a:chOff x="1187048" y="238125"/>
            <a:chExt cx="5256397" cy="5248476"/>
          </a:xfrm>
        </p:grpSpPr>
        <p:sp>
          <p:nvSpPr>
            <p:cNvPr id="7841" name="Google Shape;7841;p5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57"/>
            <p:cNvSpPr/>
            <p:nvPr/>
          </p:nvSpPr>
          <p:spPr>
            <a:xfrm>
              <a:off x="1187048" y="2289901"/>
              <a:ext cx="2628362"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57"/>
            <p:cNvSpPr/>
            <p:nvPr/>
          </p:nvSpPr>
          <p:spPr>
            <a:xfrm>
              <a:off x="3812708" y="244502"/>
              <a:ext cx="2628650" cy="3170611"/>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57"/>
            <p:cNvSpPr/>
            <p:nvPr/>
          </p:nvSpPr>
          <p:spPr>
            <a:xfrm>
              <a:off x="3244845"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57"/>
          <p:cNvGrpSpPr/>
          <p:nvPr/>
        </p:nvGrpSpPr>
        <p:grpSpPr>
          <a:xfrm>
            <a:off x="2292118" y="2936875"/>
            <a:ext cx="1310987" cy="612407"/>
            <a:chOff x="238125" y="1188750"/>
            <a:chExt cx="7140450" cy="3335550"/>
          </a:xfrm>
        </p:grpSpPr>
        <p:sp>
          <p:nvSpPr>
            <p:cNvPr id="7846" name="Google Shape;7846;p5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5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5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5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5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57"/>
          <p:cNvGrpSpPr/>
          <p:nvPr/>
        </p:nvGrpSpPr>
        <p:grpSpPr>
          <a:xfrm>
            <a:off x="6617990" y="2927430"/>
            <a:ext cx="1110299" cy="621702"/>
            <a:chOff x="238125" y="1335475"/>
            <a:chExt cx="5418735" cy="3034175"/>
          </a:xfrm>
        </p:grpSpPr>
        <p:sp>
          <p:nvSpPr>
            <p:cNvPr id="7852" name="Google Shape;7852;p5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5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5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57"/>
          <p:cNvGrpSpPr/>
          <p:nvPr/>
        </p:nvGrpSpPr>
        <p:grpSpPr>
          <a:xfrm>
            <a:off x="5435649" y="2924327"/>
            <a:ext cx="1074451" cy="627181"/>
            <a:chOff x="5359127" y="2910889"/>
            <a:chExt cx="1097723" cy="640831"/>
          </a:xfrm>
        </p:grpSpPr>
        <p:grpSp>
          <p:nvGrpSpPr>
            <p:cNvPr id="7856" name="Google Shape;7856;p57"/>
            <p:cNvGrpSpPr/>
            <p:nvPr/>
          </p:nvGrpSpPr>
          <p:grpSpPr>
            <a:xfrm>
              <a:off x="5929791" y="3263088"/>
              <a:ext cx="527060" cy="287097"/>
              <a:chOff x="5929791" y="3263088"/>
              <a:chExt cx="527060" cy="287097"/>
            </a:xfrm>
          </p:grpSpPr>
          <p:sp>
            <p:nvSpPr>
              <p:cNvPr id="7857" name="Google Shape;7857;p57"/>
              <p:cNvSpPr/>
              <p:nvPr/>
            </p:nvSpPr>
            <p:spPr>
              <a:xfrm>
                <a:off x="5929791" y="3263088"/>
                <a:ext cx="328465" cy="284502"/>
              </a:xfrm>
              <a:custGeom>
                <a:rect b="b" l="l" r="r" t="t"/>
                <a:pathLst>
                  <a:path extrusionOk="0" h="2231390" w="2576195">
                    <a:moveTo>
                      <a:pt x="1288021" y="0"/>
                    </a:moveTo>
                    <a:lnTo>
                      <a:pt x="0" y="2230932"/>
                    </a:lnTo>
                    <a:lnTo>
                      <a:pt x="2576042" y="2230932"/>
                    </a:lnTo>
                    <a:lnTo>
                      <a:pt x="1288021" y="0"/>
                    </a:lnTo>
                    <a:close/>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858" name="Google Shape;7858;p57"/>
              <p:cNvSpPr/>
              <p:nvPr/>
            </p:nvSpPr>
            <p:spPr>
              <a:xfrm>
                <a:off x="6247886" y="3331025"/>
                <a:ext cx="208964" cy="21916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859" name="Google Shape;7859;p57"/>
            <p:cNvGrpSpPr/>
            <p:nvPr/>
          </p:nvGrpSpPr>
          <p:grpSpPr>
            <a:xfrm>
              <a:off x="5359127" y="3263089"/>
              <a:ext cx="526428" cy="288631"/>
              <a:chOff x="5359127" y="3263089"/>
              <a:chExt cx="526428" cy="288631"/>
            </a:xfrm>
          </p:grpSpPr>
          <p:sp>
            <p:nvSpPr>
              <p:cNvPr id="7860" name="Google Shape;7860;p57"/>
              <p:cNvSpPr/>
              <p:nvPr/>
            </p:nvSpPr>
            <p:spPr>
              <a:xfrm>
                <a:off x="5557090" y="3263089"/>
                <a:ext cx="328465" cy="284502"/>
              </a:xfrm>
              <a:custGeom>
                <a:rect b="b" l="l" r="r" t="t"/>
                <a:pathLst>
                  <a:path extrusionOk="0" h="2231390" w="2576195">
                    <a:moveTo>
                      <a:pt x="1288034" y="0"/>
                    </a:moveTo>
                    <a:lnTo>
                      <a:pt x="0" y="2230920"/>
                    </a:lnTo>
                    <a:lnTo>
                      <a:pt x="2576055" y="2230920"/>
                    </a:lnTo>
                    <a:lnTo>
                      <a:pt x="1288034" y="0"/>
                    </a:lnTo>
                    <a:close/>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861" name="Google Shape;7861;p57"/>
              <p:cNvSpPr/>
              <p:nvPr/>
            </p:nvSpPr>
            <p:spPr>
              <a:xfrm flipH="1">
                <a:off x="5359127" y="3332559"/>
                <a:ext cx="208964" cy="21916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862" name="Google Shape;7862;p57"/>
            <p:cNvGrpSpPr/>
            <p:nvPr/>
          </p:nvGrpSpPr>
          <p:grpSpPr>
            <a:xfrm>
              <a:off x="5551525" y="2910889"/>
              <a:ext cx="520901" cy="610283"/>
              <a:chOff x="5551525" y="2910889"/>
              <a:chExt cx="520901" cy="610283"/>
            </a:xfrm>
          </p:grpSpPr>
          <p:sp>
            <p:nvSpPr>
              <p:cNvPr id="7863" name="Google Shape;7863;p57"/>
              <p:cNvSpPr/>
              <p:nvPr/>
            </p:nvSpPr>
            <p:spPr>
              <a:xfrm>
                <a:off x="5743962" y="3236669"/>
                <a:ext cx="328465" cy="284502"/>
              </a:xfrm>
              <a:custGeom>
                <a:rect b="b" l="l" r="r" t="t"/>
                <a:pathLst>
                  <a:path extrusionOk="0" h="2231390" w="2576195">
                    <a:moveTo>
                      <a:pt x="2576042" y="0"/>
                    </a:moveTo>
                    <a:lnTo>
                      <a:pt x="0" y="0"/>
                    </a:lnTo>
                    <a:lnTo>
                      <a:pt x="1288021" y="2230920"/>
                    </a:lnTo>
                    <a:lnTo>
                      <a:pt x="2576042" y="0"/>
                    </a:lnTo>
                    <a:close/>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864" name="Google Shape;7864;p57"/>
              <p:cNvSpPr/>
              <p:nvPr/>
            </p:nvSpPr>
            <p:spPr>
              <a:xfrm flipH="1">
                <a:off x="5551525" y="2910889"/>
                <a:ext cx="208964" cy="32874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865" name="Google Shape;7865;p57"/>
            <p:cNvGrpSpPr/>
            <p:nvPr/>
          </p:nvGrpSpPr>
          <p:grpSpPr>
            <a:xfrm>
              <a:off x="5743962" y="2919100"/>
              <a:ext cx="623674" cy="284502"/>
              <a:chOff x="5743962" y="2919100"/>
              <a:chExt cx="623674" cy="284502"/>
            </a:xfrm>
          </p:grpSpPr>
          <p:sp>
            <p:nvSpPr>
              <p:cNvPr id="7866" name="Google Shape;7866;p57"/>
              <p:cNvSpPr/>
              <p:nvPr/>
            </p:nvSpPr>
            <p:spPr>
              <a:xfrm>
                <a:off x="5743962" y="2919100"/>
                <a:ext cx="328465" cy="284502"/>
              </a:xfrm>
              <a:custGeom>
                <a:rect b="b" l="l" r="r" t="t"/>
                <a:pathLst>
                  <a:path extrusionOk="0" h="2231390" w="2576195">
                    <a:moveTo>
                      <a:pt x="1288021" y="0"/>
                    </a:moveTo>
                    <a:lnTo>
                      <a:pt x="0" y="2230920"/>
                    </a:lnTo>
                    <a:lnTo>
                      <a:pt x="2576042" y="2230920"/>
                    </a:lnTo>
                    <a:lnTo>
                      <a:pt x="1288021" y="0"/>
                    </a:lnTo>
                    <a:close/>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867" name="Google Shape;7867;p57"/>
              <p:cNvSpPr/>
              <p:nvPr/>
            </p:nvSpPr>
            <p:spPr>
              <a:xfrm>
                <a:off x="6060335" y="2920591"/>
                <a:ext cx="307300" cy="282602"/>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7868" name="Google Shape;7868;p57"/>
          <p:cNvGrpSpPr/>
          <p:nvPr/>
        </p:nvGrpSpPr>
        <p:grpSpPr>
          <a:xfrm>
            <a:off x="7586863" y="2075038"/>
            <a:ext cx="874976" cy="719600"/>
            <a:chOff x="7608988" y="2093194"/>
            <a:chExt cx="817276" cy="672147"/>
          </a:xfrm>
        </p:grpSpPr>
        <p:cxnSp>
          <p:nvCxnSpPr>
            <p:cNvPr id="7869" name="Google Shape;7869;p57"/>
            <p:cNvCxnSpPr/>
            <p:nvPr/>
          </p:nvCxnSpPr>
          <p:spPr>
            <a:xfrm flipH="1" rot="5400000">
              <a:off x="7620257"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870" name="Google Shape;7870;p57"/>
            <p:cNvCxnSpPr/>
            <p:nvPr/>
          </p:nvCxnSpPr>
          <p:spPr>
            <a:xfrm rot="-5400000">
              <a:off x="8285120"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871" name="Google Shape;7871;p57"/>
            <p:cNvCxnSpPr/>
            <p:nvPr/>
          </p:nvCxnSpPr>
          <p:spPr>
            <a:xfrm rot="5400000">
              <a:off x="7620257"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872" name="Google Shape;7872;p57"/>
            <p:cNvCxnSpPr/>
            <p:nvPr/>
          </p:nvCxnSpPr>
          <p:spPr>
            <a:xfrm flipH="1" rot="-5400000">
              <a:off x="8285120"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873" name="Google Shape;7873;p57"/>
            <p:cNvCxnSpPr/>
            <p:nvPr/>
          </p:nvCxnSpPr>
          <p:spPr>
            <a:xfrm rot="10800000">
              <a:off x="7608988" y="2425132"/>
              <a:ext cx="83400" cy="0"/>
            </a:xfrm>
            <a:prstGeom prst="straightConnector1">
              <a:avLst/>
            </a:prstGeom>
            <a:noFill/>
            <a:ln cap="flat" cmpd="sng" w="9525">
              <a:solidFill>
                <a:srgbClr val="667E92"/>
              </a:solidFill>
              <a:prstDash val="solid"/>
              <a:round/>
              <a:headEnd len="med" w="med" type="none"/>
              <a:tailEnd len="med" w="med" type="none"/>
            </a:ln>
          </p:spPr>
        </p:cxnSp>
        <p:cxnSp>
          <p:nvCxnSpPr>
            <p:cNvPr id="7874" name="Google Shape;7874;p57"/>
            <p:cNvCxnSpPr/>
            <p:nvPr/>
          </p:nvCxnSpPr>
          <p:spPr>
            <a:xfrm rot="10800000">
              <a:off x="8342865" y="2425132"/>
              <a:ext cx="83400" cy="0"/>
            </a:xfrm>
            <a:prstGeom prst="straightConnector1">
              <a:avLst/>
            </a:prstGeom>
            <a:noFill/>
            <a:ln cap="flat" cmpd="sng" w="9525">
              <a:solidFill>
                <a:srgbClr val="667E92"/>
              </a:solidFill>
              <a:prstDash val="solid"/>
              <a:round/>
              <a:headEnd len="med" w="med" type="none"/>
              <a:tailEnd len="med" w="med" type="none"/>
            </a:ln>
          </p:spPr>
        </p:cxnSp>
        <p:grpSp>
          <p:nvGrpSpPr>
            <p:cNvPr id="7875" name="Google Shape;7875;p57"/>
            <p:cNvGrpSpPr/>
            <p:nvPr/>
          </p:nvGrpSpPr>
          <p:grpSpPr>
            <a:xfrm>
              <a:off x="7721175" y="2093194"/>
              <a:ext cx="599587" cy="623846"/>
              <a:chOff x="7721175" y="2093194"/>
              <a:chExt cx="599587" cy="623846"/>
            </a:xfrm>
          </p:grpSpPr>
          <p:grpSp>
            <p:nvGrpSpPr>
              <p:cNvPr id="7876" name="Google Shape;7876;p57"/>
              <p:cNvGrpSpPr/>
              <p:nvPr/>
            </p:nvGrpSpPr>
            <p:grpSpPr>
              <a:xfrm>
                <a:off x="7721175" y="2093194"/>
                <a:ext cx="291605" cy="623846"/>
                <a:chOff x="9405575" y="2061418"/>
                <a:chExt cx="291605" cy="623846"/>
              </a:xfrm>
            </p:grpSpPr>
            <p:sp>
              <p:nvSpPr>
                <p:cNvPr id="7877" name="Google Shape;7877;p57"/>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57"/>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57"/>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57"/>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57"/>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57"/>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57"/>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57"/>
              <p:cNvGrpSpPr/>
              <p:nvPr/>
            </p:nvGrpSpPr>
            <p:grpSpPr>
              <a:xfrm flipH="1">
                <a:off x="8029157" y="2093194"/>
                <a:ext cx="291605" cy="623846"/>
                <a:chOff x="9405575" y="2061418"/>
                <a:chExt cx="291605" cy="623846"/>
              </a:xfrm>
            </p:grpSpPr>
            <p:sp>
              <p:nvSpPr>
                <p:cNvPr id="7885" name="Google Shape;7885;p57"/>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57"/>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57"/>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57"/>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57"/>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57"/>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57"/>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892" name="Google Shape;7892;p57"/>
          <p:cNvGrpSpPr/>
          <p:nvPr/>
        </p:nvGrpSpPr>
        <p:grpSpPr>
          <a:xfrm>
            <a:off x="4031299" y="1191441"/>
            <a:ext cx="712557" cy="785901"/>
            <a:chOff x="4206459" y="1191441"/>
            <a:chExt cx="712557" cy="785901"/>
          </a:xfrm>
        </p:grpSpPr>
        <p:sp>
          <p:nvSpPr>
            <p:cNvPr id="7893" name="Google Shape;7893;p57"/>
            <p:cNvSpPr/>
            <p:nvPr/>
          </p:nvSpPr>
          <p:spPr>
            <a:xfrm>
              <a:off x="4548248" y="1328649"/>
              <a:ext cx="325201" cy="322547"/>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57"/>
            <p:cNvSpPr/>
            <p:nvPr/>
          </p:nvSpPr>
          <p:spPr>
            <a:xfrm>
              <a:off x="4557499" y="1656607"/>
              <a:ext cx="306674" cy="306648"/>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57"/>
            <p:cNvSpPr/>
            <p:nvPr/>
          </p:nvSpPr>
          <p:spPr>
            <a:xfrm>
              <a:off x="4251067" y="1523035"/>
              <a:ext cx="327536" cy="325023"/>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57"/>
            <p:cNvSpPr/>
            <p:nvPr/>
          </p:nvSpPr>
          <p:spPr>
            <a:xfrm>
              <a:off x="4277366" y="1220917"/>
              <a:ext cx="292242" cy="292217"/>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7" name="Google Shape;7897;p57"/>
            <p:cNvGrpSpPr/>
            <p:nvPr/>
          </p:nvGrpSpPr>
          <p:grpSpPr>
            <a:xfrm>
              <a:off x="4644280" y="1290523"/>
              <a:ext cx="143716" cy="29463"/>
              <a:chOff x="4644280" y="1290523"/>
              <a:chExt cx="143716" cy="29463"/>
            </a:xfrm>
          </p:grpSpPr>
          <p:sp>
            <p:nvSpPr>
              <p:cNvPr id="7898" name="Google Shape;7898;p57"/>
              <p:cNvSpPr/>
              <p:nvPr/>
            </p:nvSpPr>
            <p:spPr>
              <a:xfrm>
                <a:off x="4736292" y="1294223"/>
                <a:ext cx="51704" cy="25762"/>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57"/>
              <p:cNvSpPr/>
              <p:nvPr/>
            </p:nvSpPr>
            <p:spPr>
              <a:xfrm>
                <a:off x="4700066" y="1290523"/>
                <a:ext cx="32206" cy="7988"/>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57"/>
              <p:cNvSpPr/>
              <p:nvPr/>
            </p:nvSpPr>
            <p:spPr>
              <a:xfrm>
                <a:off x="4644280" y="1300641"/>
                <a:ext cx="20225" cy="13283"/>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57"/>
              <p:cNvSpPr/>
              <p:nvPr/>
            </p:nvSpPr>
            <p:spPr>
              <a:xfrm>
                <a:off x="4667822" y="1291888"/>
                <a:ext cx="27779" cy="11433"/>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57"/>
            <p:cNvGrpSpPr/>
            <p:nvPr/>
          </p:nvGrpSpPr>
          <p:grpSpPr>
            <a:xfrm>
              <a:off x="4356567" y="1191441"/>
              <a:ext cx="143690" cy="29488"/>
              <a:chOff x="4356567" y="1191441"/>
              <a:chExt cx="143690" cy="29488"/>
            </a:xfrm>
          </p:grpSpPr>
          <p:sp>
            <p:nvSpPr>
              <p:cNvPr id="7903" name="Google Shape;7903;p57"/>
              <p:cNvSpPr/>
              <p:nvPr/>
            </p:nvSpPr>
            <p:spPr>
              <a:xfrm>
                <a:off x="4448554" y="1195154"/>
                <a:ext cx="51704" cy="25775"/>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57"/>
              <p:cNvSpPr/>
              <p:nvPr/>
            </p:nvSpPr>
            <p:spPr>
              <a:xfrm>
                <a:off x="4412341" y="1191441"/>
                <a:ext cx="32206" cy="8013"/>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57"/>
              <p:cNvSpPr/>
              <p:nvPr/>
            </p:nvSpPr>
            <p:spPr>
              <a:xfrm>
                <a:off x="4356567" y="1201573"/>
                <a:ext cx="20212" cy="1327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57"/>
              <p:cNvSpPr/>
              <p:nvPr/>
            </p:nvSpPr>
            <p:spPr>
              <a:xfrm>
                <a:off x="4380084" y="1192832"/>
                <a:ext cx="27779" cy="11433"/>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57"/>
            <p:cNvGrpSpPr/>
            <p:nvPr/>
          </p:nvGrpSpPr>
          <p:grpSpPr>
            <a:xfrm>
              <a:off x="4339009" y="1863727"/>
              <a:ext cx="143703" cy="29476"/>
              <a:chOff x="4339009" y="1863727"/>
              <a:chExt cx="143703" cy="29476"/>
            </a:xfrm>
          </p:grpSpPr>
          <p:sp>
            <p:nvSpPr>
              <p:cNvPr id="7908" name="Google Shape;7908;p57"/>
              <p:cNvSpPr/>
              <p:nvPr/>
            </p:nvSpPr>
            <p:spPr>
              <a:xfrm>
                <a:off x="4339009" y="1863727"/>
                <a:ext cx="51691" cy="25762"/>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57"/>
              <p:cNvSpPr/>
              <p:nvPr/>
            </p:nvSpPr>
            <p:spPr>
              <a:xfrm>
                <a:off x="4394732" y="1885202"/>
                <a:ext cx="32193" cy="8001"/>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57"/>
              <p:cNvSpPr/>
              <p:nvPr/>
            </p:nvSpPr>
            <p:spPr>
              <a:xfrm>
                <a:off x="4462488" y="1869814"/>
                <a:ext cx="20225" cy="13258"/>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57"/>
              <p:cNvSpPr/>
              <p:nvPr/>
            </p:nvSpPr>
            <p:spPr>
              <a:xfrm>
                <a:off x="4431392" y="1880392"/>
                <a:ext cx="27804" cy="11433"/>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57"/>
            <p:cNvGrpSpPr/>
            <p:nvPr/>
          </p:nvGrpSpPr>
          <p:grpSpPr>
            <a:xfrm>
              <a:off x="4206459" y="1607315"/>
              <a:ext cx="29539" cy="142899"/>
              <a:chOff x="4206459" y="1607315"/>
              <a:chExt cx="29539" cy="142899"/>
            </a:xfrm>
          </p:grpSpPr>
          <p:sp>
            <p:nvSpPr>
              <p:cNvPr id="7913" name="Google Shape;7913;p57"/>
              <p:cNvSpPr/>
              <p:nvPr/>
            </p:nvSpPr>
            <p:spPr>
              <a:xfrm>
                <a:off x="4209840" y="1607315"/>
                <a:ext cx="26158" cy="50989"/>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57"/>
              <p:cNvSpPr/>
              <p:nvPr/>
            </p:nvSpPr>
            <p:spPr>
              <a:xfrm>
                <a:off x="4206459" y="1662910"/>
                <a:ext cx="8230" cy="3178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57"/>
              <p:cNvSpPr/>
              <p:nvPr/>
            </p:nvSpPr>
            <p:spPr>
              <a:xfrm>
                <a:off x="4216194" y="1730768"/>
                <a:ext cx="14227" cy="19446"/>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57"/>
              <p:cNvSpPr/>
              <p:nvPr/>
            </p:nvSpPr>
            <p:spPr>
              <a:xfrm>
                <a:off x="4207607" y="1699506"/>
                <a:ext cx="12045" cy="27153"/>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7" name="Google Shape;7917;p57"/>
            <p:cNvSpPr/>
            <p:nvPr/>
          </p:nvSpPr>
          <p:spPr>
            <a:xfrm>
              <a:off x="4250519" y="1416170"/>
              <a:ext cx="26783" cy="52303"/>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57"/>
            <p:cNvSpPr/>
            <p:nvPr/>
          </p:nvSpPr>
          <p:spPr>
            <a:xfrm>
              <a:off x="4276166" y="1471370"/>
              <a:ext cx="24359" cy="2529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57"/>
            <p:cNvSpPr/>
            <p:nvPr/>
          </p:nvSpPr>
          <p:spPr>
            <a:xfrm>
              <a:off x="4330231" y="1513121"/>
              <a:ext cx="21462" cy="10986"/>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57"/>
            <p:cNvSpPr/>
            <p:nvPr/>
          </p:nvSpPr>
          <p:spPr>
            <a:xfrm>
              <a:off x="4302005" y="1497298"/>
              <a:ext cx="25469" cy="17647"/>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1" name="Google Shape;7921;p57"/>
            <p:cNvGrpSpPr/>
            <p:nvPr/>
          </p:nvGrpSpPr>
          <p:grpSpPr>
            <a:xfrm>
              <a:off x="4889463" y="1423737"/>
              <a:ext cx="29552" cy="142899"/>
              <a:chOff x="4889463" y="1423737"/>
              <a:chExt cx="29552" cy="142899"/>
            </a:xfrm>
          </p:grpSpPr>
          <p:sp>
            <p:nvSpPr>
              <p:cNvPr id="7922" name="Google Shape;7922;p57"/>
              <p:cNvSpPr/>
              <p:nvPr/>
            </p:nvSpPr>
            <p:spPr>
              <a:xfrm>
                <a:off x="4889463" y="1515647"/>
                <a:ext cx="26158" cy="50989"/>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57"/>
              <p:cNvSpPr/>
              <p:nvPr/>
            </p:nvSpPr>
            <p:spPr>
              <a:xfrm>
                <a:off x="4910772" y="1479256"/>
                <a:ext cx="8243" cy="3178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57"/>
              <p:cNvSpPr/>
              <p:nvPr/>
            </p:nvSpPr>
            <p:spPr>
              <a:xfrm>
                <a:off x="4895052" y="1423737"/>
                <a:ext cx="14215" cy="19446"/>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57"/>
              <p:cNvSpPr/>
              <p:nvPr/>
            </p:nvSpPr>
            <p:spPr>
              <a:xfrm>
                <a:off x="4905783" y="1447292"/>
                <a:ext cx="12071" cy="27153"/>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57"/>
            <p:cNvGrpSpPr/>
            <p:nvPr/>
          </p:nvGrpSpPr>
          <p:grpSpPr>
            <a:xfrm>
              <a:off x="4771663" y="1876896"/>
              <a:ext cx="108651" cy="100447"/>
              <a:chOff x="4771663" y="1876896"/>
              <a:chExt cx="108651" cy="100447"/>
            </a:xfrm>
          </p:grpSpPr>
          <p:sp>
            <p:nvSpPr>
              <p:cNvPr id="7927" name="Google Shape;7927;p57"/>
              <p:cNvSpPr/>
              <p:nvPr/>
            </p:nvSpPr>
            <p:spPr>
              <a:xfrm>
                <a:off x="4771663" y="1951210"/>
                <a:ext cx="53184" cy="26132"/>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57"/>
              <p:cNvSpPr/>
              <p:nvPr/>
            </p:nvSpPr>
            <p:spPr>
              <a:xfrm>
                <a:off x="4826850" y="1927897"/>
                <a:ext cx="26081" cy="23529"/>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57"/>
              <p:cNvSpPr/>
              <p:nvPr/>
            </p:nvSpPr>
            <p:spPr>
              <a:xfrm>
                <a:off x="4868600" y="1876896"/>
                <a:ext cx="11714" cy="20531"/>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57"/>
              <p:cNvSpPr/>
              <p:nvPr/>
            </p:nvSpPr>
            <p:spPr>
              <a:xfrm>
                <a:off x="4852804" y="1901038"/>
                <a:ext cx="18528" cy="24589"/>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31" name="Google Shape;7931;p57"/>
          <p:cNvGrpSpPr/>
          <p:nvPr/>
        </p:nvGrpSpPr>
        <p:grpSpPr>
          <a:xfrm>
            <a:off x="4026774" y="2074664"/>
            <a:ext cx="791287" cy="720350"/>
            <a:chOff x="267375" y="1071875"/>
            <a:chExt cx="470500" cy="428550"/>
          </a:xfrm>
        </p:grpSpPr>
        <p:sp>
          <p:nvSpPr>
            <p:cNvPr id="7932" name="Google Shape;7932;p57"/>
            <p:cNvSpPr/>
            <p:nvPr/>
          </p:nvSpPr>
          <p:spPr>
            <a:xfrm>
              <a:off x="288350" y="1290825"/>
              <a:ext cx="209600" cy="209600"/>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57"/>
            <p:cNvSpPr/>
            <p:nvPr/>
          </p:nvSpPr>
          <p:spPr>
            <a:xfrm>
              <a:off x="267375" y="1377050"/>
              <a:ext cx="79225" cy="79200"/>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57"/>
            <p:cNvSpPr/>
            <p:nvPr/>
          </p:nvSpPr>
          <p:spPr>
            <a:xfrm>
              <a:off x="507325" y="1290825"/>
              <a:ext cx="209600" cy="209600"/>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57"/>
            <p:cNvSpPr/>
            <p:nvPr/>
          </p:nvSpPr>
          <p:spPr>
            <a:xfrm>
              <a:off x="658700" y="1377050"/>
              <a:ext cx="79175" cy="79200"/>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57"/>
            <p:cNvSpPr/>
            <p:nvPr/>
          </p:nvSpPr>
          <p:spPr>
            <a:xfrm>
              <a:off x="507325" y="1071875"/>
              <a:ext cx="209575" cy="209600"/>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57"/>
            <p:cNvSpPr/>
            <p:nvPr/>
          </p:nvSpPr>
          <p:spPr>
            <a:xfrm>
              <a:off x="658700" y="1116025"/>
              <a:ext cx="79175" cy="79175"/>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57"/>
            <p:cNvSpPr/>
            <p:nvPr/>
          </p:nvSpPr>
          <p:spPr>
            <a:xfrm>
              <a:off x="288350" y="1071875"/>
              <a:ext cx="209600" cy="209550"/>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57"/>
            <p:cNvSpPr/>
            <p:nvPr/>
          </p:nvSpPr>
          <p:spPr>
            <a:xfrm>
              <a:off x="267375" y="1116025"/>
              <a:ext cx="79225" cy="79175"/>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57"/>
          <p:cNvGrpSpPr/>
          <p:nvPr/>
        </p:nvGrpSpPr>
        <p:grpSpPr>
          <a:xfrm>
            <a:off x="727269" y="3719294"/>
            <a:ext cx="1408444" cy="673166"/>
            <a:chOff x="712664" y="3693287"/>
            <a:chExt cx="1460738" cy="698160"/>
          </a:xfrm>
        </p:grpSpPr>
        <p:grpSp>
          <p:nvGrpSpPr>
            <p:cNvPr id="7941" name="Google Shape;7941;p57"/>
            <p:cNvGrpSpPr/>
            <p:nvPr/>
          </p:nvGrpSpPr>
          <p:grpSpPr>
            <a:xfrm>
              <a:off x="1380079" y="4133090"/>
              <a:ext cx="234048" cy="258099"/>
              <a:chOff x="1380079" y="4133090"/>
              <a:chExt cx="234048" cy="258099"/>
            </a:xfrm>
          </p:grpSpPr>
          <p:sp>
            <p:nvSpPr>
              <p:cNvPr id="7942" name="Google Shape;7942;p57"/>
              <p:cNvSpPr/>
              <p:nvPr/>
            </p:nvSpPr>
            <p:spPr>
              <a:xfrm>
                <a:off x="1380079" y="4323114"/>
                <a:ext cx="136140" cy="6807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57"/>
              <p:cNvSpPr/>
              <p:nvPr/>
            </p:nvSpPr>
            <p:spPr>
              <a:xfrm>
                <a:off x="1432589" y="4133090"/>
                <a:ext cx="29529" cy="191793"/>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57"/>
              <p:cNvSpPr/>
              <p:nvPr/>
            </p:nvSpPr>
            <p:spPr>
              <a:xfrm>
                <a:off x="1492085" y="4253278"/>
                <a:ext cx="122041" cy="92186"/>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57"/>
            <p:cNvGrpSpPr/>
            <p:nvPr/>
          </p:nvGrpSpPr>
          <p:grpSpPr>
            <a:xfrm>
              <a:off x="884610" y="3864082"/>
              <a:ext cx="1118566" cy="527275"/>
              <a:chOff x="890961" y="3865463"/>
              <a:chExt cx="1115221" cy="525698"/>
            </a:xfrm>
          </p:grpSpPr>
          <p:sp>
            <p:nvSpPr>
              <p:cNvPr id="7946" name="Google Shape;7946;p57"/>
              <p:cNvSpPr/>
              <p:nvPr/>
            </p:nvSpPr>
            <p:spPr>
              <a:xfrm>
                <a:off x="1070568" y="3865463"/>
                <a:ext cx="756474" cy="330074"/>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57"/>
              <p:cNvSpPr/>
              <p:nvPr/>
            </p:nvSpPr>
            <p:spPr>
              <a:xfrm>
                <a:off x="890961" y="4013171"/>
                <a:ext cx="362006" cy="37799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57"/>
              <p:cNvSpPr/>
              <p:nvPr/>
            </p:nvSpPr>
            <p:spPr>
              <a:xfrm>
                <a:off x="1645508" y="4013554"/>
                <a:ext cx="360673" cy="377607"/>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57"/>
            <p:cNvGrpSpPr/>
            <p:nvPr/>
          </p:nvGrpSpPr>
          <p:grpSpPr>
            <a:xfrm>
              <a:off x="712664" y="3693287"/>
              <a:ext cx="1460738" cy="698160"/>
              <a:chOff x="712664" y="3693025"/>
              <a:chExt cx="1460738" cy="698160"/>
            </a:xfrm>
          </p:grpSpPr>
          <p:sp>
            <p:nvSpPr>
              <p:cNvPr id="7950" name="Google Shape;7950;p57"/>
              <p:cNvSpPr/>
              <p:nvPr/>
            </p:nvSpPr>
            <p:spPr>
              <a:xfrm>
                <a:off x="1940752" y="4098034"/>
                <a:ext cx="232651" cy="293151"/>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57"/>
              <p:cNvSpPr/>
              <p:nvPr/>
            </p:nvSpPr>
            <p:spPr>
              <a:xfrm>
                <a:off x="1736852" y="3804671"/>
                <a:ext cx="360950" cy="363671"/>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57"/>
              <p:cNvSpPr/>
              <p:nvPr/>
            </p:nvSpPr>
            <p:spPr>
              <a:xfrm>
                <a:off x="1443914" y="3693025"/>
                <a:ext cx="387937" cy="254911"/>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57"/>
              <p:cNvSpPr/>
              <p:nvPr/>
            </p:nvSpPr>
            <p:spPr>
              <a:xfrm>
                <a:off x="1054844" y="3693025"/>
                <a:ext cx="389072" cy="254558"/>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57"/>
              <p:cNvSpPr/>
              <p:nvPr/>
            </p:nvSpPr>
            <p:spPr>
              <a:xfrm>
                <a:off x="788438" y="3804252"/>
                <a:ext cx="361411" cy="363809"/>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57"/>
              <p:cNvSpPr/>
              <p:nvPr/>
            </p:nvSpPr>
            <p:spPr>
              <a:xfrm>
                <a:off x="712664" y="4097717"/>
                <a:ext cx="232830" cy="293432"/>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56" name="Google Shape;7956;p57"/>
          <p:cNvGrpSpPr/>
          <p:nvPr/>
        </p:nvGrpSpPr>
        <p:grpSpPr>
          <a:xfrm>
            <a:off x="3164985" y="1191441"/>
            <a:ext cx="795485" cy="738831"/>
            <a:chOff x="3348603" y="1236445"/>
            <a:chExt cx="749256" cy="695894"/>
          </a:xfrm>
        </p:grpSpPr>
        <p:grpSp>
          <p:nvGrpSpPr>
            <p:cNvPr id="7957" name="Google Shape;7957;p57"/>
            <p:cNvGrpSpPr/>
            <p:nvPr/>
          </p:nvGrpSpPr>
          <p:grpSpPr>
            <a:xfrm>
              <a:off x="3583779" y="1236445"/>
              <a:ext cx="293795" cy="285811"/>
              <a:chOff x="3750225" y="1774000"/>
              <a:chExt cx="149575" cy="145525"/>
            </a:xfrm>
          </p:grpSpPr>
          <p:sp>
            <p:nvSpPr>
              <p:cNvPr id="7958" name="Google Shape;7958;p5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5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57"/>
            <p:cNvGrpSpPr/>
            <p:nvPr/>
          </p:nvGrpSpPr>
          <p:grpSpPr>
            <a:xfrm>
              <a:off x="3775534" y="1462599"/>
              <a:ext cx="322325" cy="285958"/>
              <a:chOff x="3847850" y="1889150"/>
              <a:chExt cx="164100" cy="145600"/>
            </a:xfrm>
          </p:grpSpPr>
          <p:sp>
            <p:nvSpPr>
              <p:cNvPr id="7961" name="Google Shape;7961;p5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5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57"/>
            <p:cNvGrpSpPr/>
            <p:nvPr/>
          </p:nvGrpSpPr>
          <p:grpSpPr>
            <a:xfrm>
              <a:off x="3545329" y="1646528"/>
              <a:ext cx="293746" cy="285811"/>
              <a:chOff x="3730650" y="1982800"/>
              <a:chExt cx="149550" cy="145525"/>
            </a:xfrm>
          </p:grpSpPr>
          <p:sp>
            <p:nvSpPr>
              <p:cNvPr id="7964" name="Google Shape;7964;p5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5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57"/>
            <p:cNvGrpSpPr/>
            <p:nvPr/>
          </p:nvGrpSpPr>
          <p:grpSpPr>
            <a:xfrm>
              <a:off x="3348603" y="1415046"/>
              <a:ext cx="294384" cy="284387"/>
              <a:chOff x="3630494" y="1864938"/>
              <a:chExt cx="149875" cy="144800"/>
            </a:xfrm>
          </p:grpSpPr>
          <p:sp>
            <p:nvSpPr>
              <p:cNvPr id="7967" name="Google Shape;7967;p57"/>
              <p:cNvSpPr/>
              <p:nvPr/>
            </p:nvSpPr>
            <p:spPr>
              <a:xfrm>
                <a:off x="3630494" y="1864938"/>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57"/>
              <p:cNvSpPr/>
              <p:nvPr/>
            </p:nvSpPr>
            <p:spPr>
              <a:xfrm>
                <a:off x="3654119" y="1906594"/>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69" name="Google Shape;7969;p57"/>
          <p:cNvGrpSpPr/>
          <p:nvPr/>
        </p:nvGrpSpPr>
        <p:grpSpPr>
          <a:xfrm>
            <a:off x="2286512" y="3714337"/>
            <a:ext cx="1324924" cy="678083"/>
            <a:chOff x="2413923" y="3711366"/>
            <a:chExt cx="1374117" cy="703260"/>
          </a:xfrm>
        </p:grpSpPr>
        <p:grpSp>
          <p:nvGrpSpPr>
            <p:cNvPr id="7970" name="Google Shape;7970;p57"/>
            <p:cNvGrpSpPr/>
            <p:nvPr/>
          </p:nvGrpSpPr>
          <p:grpSpPr>
            <a:xfrm>
              <a:off x="2413923" y="3711366"/>
              <a:ext cx="1374117" cy="703260"/>
              <a:chOff x="2413923" y="3711366"/>
              <a:chExt cx="1374117" cy="703260"/>
            </a:xfrm>
          </p:grpSpPr>
          <p:sp>
            <p:nvSpPr>
              <p:cNvPr id="7971" name="Google Shape;7971;p57"/>
              <p:cNvSpPr/>
              <p:nvPr/>
            </p:nvSpPr>
            <p:spPr>
              <a:xfrm>
                <a:off x="2484774" y="3827200"/>
                <a:ext cx="1231201" cy="587426"/>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2" name="Google Shape;7972;p57"/>
              <p:cNvGrpSpPr/>
              <p:nvPr/>
            </p:nvGrpSpPr>
            <p:grpSpPr>
              <a:xfrm>
                <a:off x="2600284" y="3808654"/>
                <a:ext cx="234506" cy="138009"/>
                <a:chOff x="2600284" y="3808654"/>
                <a:chExt cx="234506" cy="138009"/>
              </a:xfrm>
            </p:grpSpPr>
            <p:sp>
              <p:nvSpPr>
                <p:cNvPr id="7973" name="Google Shape;7973;p57"/>
                <p:cNvSpPr/>
                <p:nvPr/>
              </p:nvSpPr>
              <p:spPr>
                <a:xfrm>
                  <a:off x="2767890"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74" name="Google Shape;7974;p57"/>
                <p:cNvCxnSpPr/>
                <p:nvPr/>
              </p:nvCxnSpPr>
              <p:spPr>
                <a:xfrm rot="10800000">
                  <a:off x="2600284" y="3808654"/>
                  <a:ext cx="201000" cy="723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7975" name="Google Shape;7975;p57"/>
              <p:cNvGrpSpPr/>
              <p:nvPr/>
            </p:nvGrpSpPr>
            <p:grpSpPr>
              <a:xfrm>
                <a:off x="3359659" y="3805664"/>
                <a:ext cx="232294" cy="141000"/>
                <a:chOff x="3359659" y="3805664"/>
                <a:chExt cx="232294" cy="141000"/>
              </a:xfrm>
            </p:grpSpPr>
            <p:sp>
              <p:nvSpPr>
                <p:cNvPr id="7976" name="Google Shape;7976;p57"/>
                <p:cNvSpPr/>
                <p:nvPr/>
              </p:nvSpPr>
              <p:spPr>
                <a:xfrm>
                  <a:off x="3359659"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77" name="Google Shape;7977;p57"/>
                <p:cNvCxnSpPr/>
                <p:nvPr/>
              </p:nvCxnSpPr>
              <p:spPr>
                <a:xfrm flipH="1" rot="10800000">
                  <a:off x="3393053" y="3805664"/>
                  <a:ext cx="198900" cy="780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7978" name="Google Shape;7978;p57"/>
              <p:cNvGrpSpPr/>
              <p:nvPr/>
            </p:nvGrpSpPr>
            <p:grpSpPr>
              <a:xfrm>
                <a:off x="3067316" y="3711366"/>
                <a:ext cx="66900" cy="166809"/>
                <a:chOff x="3067316" y="3711366"/>
                <a:chExt cx="66900" cy="166809"/>
              </a:xfrm>
            </p:grpSpPr>
            <p:sp>
              <p:nvSpPr>
                <p:cNvPr id="7979" name="Google Shape;7979;p57"/>
                <p:cNvSpPr/>
                <p:nvPr/>
              </p:nvSpPr>
              <p:spPr>
                <a:xfrm>
                  <a:off x="3067316" y="381127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80" name="Google Shape;7980;p57"/>
                <p:cNvCxnSpPr/>
                <p:nvPr/>
              </p:nvCxnSpPr>
              <p:spPr>
                <a:xfrm rot="-5400000">
                  <a:off x="3050460" y="3761616"/>
                  <a:ext cx="1011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7981" name="Google Shape;7981;p57"/>
              <p:cNvGrpSpPr/>
              <p:nvPr/>
            </p:nvGrpSpPr>
            <p:grpSpPr>
              <a:xfrm>
                <a:off x="2413923" y="4058666"/>
                <a:ext cx="224119" cy="66900"/>
                <a:chOff x="2413923" y="4058666"/>
                <a:chExt cx="224119" cy="66900"/>
              </a:xfrm>
            </p:grpSpPr>
            <p:sp>
              <p:nvSpPr>
                <p:cNvPr id="7982" name="Google Shape;7982;p57"/>
                <p:cNvSpPr/>
                <p:nvPr/>
              </p:nvSpPr>
              <p:spPr>
                <a:xfrm>
                  <a:off x="2571142"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83" name="Google Shape;7983;p57"/>
                <p:cNvCxnSpPr/>
                <p:nvPr/>
              </p:nvCxnSpPr>
              <p:spPr>
                <a:xfrm flipH="1">
                  <a:off x="2413923" y="4092060"/>
                  <a:ext cx="159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7984" name="Google Shape;7984;p57"/>
              <p:cNvGrpSpPr/>
              <p:nvPr/>
            </p:nvGrpSpPr>
            <p:grpSpPr>
              <a:xfrm>
                <a:off x="3564643" y="4058666"/>
                <a:ext cx="223397" cy="66900"/>
                <a:chOff x="3564643" y="4058666"/>
                <a:chExt cx="223397" cy="66900"/>
              </a:xfrm>
            </p:grpSpPr>
            <p:sp>
              <p:nvSpPr>
                <p:cNvPr id="7985" name="Google Shape;7985;p57"/>
                <p:cNvSpPr/>
                <p:nvPr/>
              </p:nvSpPr>
              <p:spPr>
                <a:xfrm>
                  <a:off x="3564643"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86" name="Google Shape;7986;p57"/>
                <p:cNvCxnSpPr/>
                <p:nvPr/>
              </p:nvCxnSpPr>
              <p:spPr>
                <a:xfrm>
                  <a:off x="3630240" y="4092060"/>
                  <a:ext cx="1578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grpSp>
          <p:nvGrpSpPr>
            <p:cNvPr id="7987" name="Google Shape;7987;p57"/>
            <p:cNvGrpSpPr/>
            <p:nvPr/>
          </p:nvGrpSpPr>
          <p:grpSpPr>
            <a:xfrm>
              <a:off x="2633353" y="3965763"/>
              <a:ext cx="933975" cy="445687"/>
              <a:chOff x="2633353" y="3965763"/>
              <a:chExt cx="933975" cy="445687"/>
            </a:xfrm>
          </p:grpSpPr>
          <p:sp>
            <p:nvSpPr>
              <p:cNvPr id="7988" name="Google Shape;7988;p57"/>
              <p:cNvSpPr/>
              <p:nvPr/>
            </p:nvSpPr>
            <p:spPr>
              <a:xfrm>
                <a:off x="2633353" y="3965763"/>
                <a:ext cx="933975" cy="445687"/>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57"/>
              <p:cNvSpPr/>
              <p:nvPr/>
            </p:nvSpPr>
            <p:spPr>
              <a:xfrm>
                <a:off x="2702006" y="4030399"/>
                <a:ext cx="798496" cy="381051"/>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90" name="Google Shape;7990;p57"/>
          <p:cNvGrpSpPr/>
          <p:nvPr/>
        </p:nvGrpSpPr>
        <p:grpSpPr>
          <a:xfrm>
            <a:off x="6410784" y="1264884"/>
            <a:ext cx="1131087" cy="587383"/>
            <a:chOff x="238125" y="999450"/>
            <a:chExt cx="7140700" cy="3708225"/>
          </a:xfrm>
        </p:grpSpPr>
        <p:sp>
          <p:nvSpPr>
            <p:cNvPr id="7991" name="Google Shape;7991;p57"/>
            <p:cNvSpPr/>
            <p:nvPr/>
          </p:nvSpPr>
          <p:spPr>
            <a:xfrm>
              <a:off x="2171975" y="3872925"/>
              <a:ext cx="7900" cy="25"/>
            </a:xfrm>
            <a:custGeom>
              <a:rect b="b" l="l" r="r" t="t"/>
              <a:pathLst>
                <a:path extrusionOk="0" h="1" w="316">
                  <a:moveTo>
                    <a:pt x="316" y="0"/>
                  </a:moveTo>
                  <a:lnTo>
                    <a:pt x="1" y="0"/>
                  </a:ln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5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5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5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57"/>
            <p:cNvSpPr/>
            <p:nvPr/>
          </p:nvSpPr>
          <p:spPr>
            <a:xfrm>
              <a:off x="3808250" y="2852875"/>
              <a:ext cx="25" cy="25"/>
            </a:xfrm>
            <a:custGeom>
              <a:rect b="b" l="l" r="r" t="t"/>
              <a:pathLst>
                <a:path extrusionOk="0" h="1" w="1">
                  <a:moveTo>
                    <a:pt x="0" y="1"/>
                  </a:moveTo>
                  <a:close/>
                </a:path>
              </a:pathLst>
            </a:custGeom>
            <a:solidFill>
              <a:srgbClr val="DB634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5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5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5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5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57"/>
          <p:cNvGrpSpPr/>
          <p:nvPr/>
        </p:nvGrpSpPr>
        <p:grpSpPr>
          <a:xfrm>
            <a:off x="3762234" y="3714379"/>
            <a:ext cx="1375854" cy="678131"/>
            <a:chOff x="3913765" y="3641905"/>
            <a:chExt cx="1522805" cy="750560"/>
          </a:xfrm>
        </p:grpSpPr>
        <p:grpSp>
          <p:nvGrpSpPr>
            <p:cNvPr id="8001" name="Google Shape;8001;p57"/>
            <p:cNvGrpSpPr/>
            <p:nvPr/>
          </p:nvGrpSpPr>
          <p:grpSpPr>
            <a:xfrm>
              <a:off x="3913765" y="3997002"/>
              <a:ext cx="1522805" cy="395463"/>
              <a:chOff x="3913765" y="3997002"/>
              <a:chExt cx="1522805" cy="395463"/>
            </a:xfrm>
          </p:grpSpPr>
          <p:grpSp>
            <p:nvGrpSpPr>
              <p:cNvPr id="8002" name="Google Shape;8002;p57"/>
              <p:cNvGrpSpPr/>
              <p:nvPr/>
            </p:nvGrpSpPr>
            <p:grpSpPr>
              <a:xfrm>
                <a:off x="3913765" y="4138659"/>
                <a:ext cx="507602" cy="253806"/>
                <a:chOff x="3913765" y="4138659"/>
                <a:chExt cx="507602" cy="253806"/>
              </a:xfrm>
            </p:grpSpPr>
            <p:sp>
              <p:nvSpPr>
                <p:cNvPr id="8003" name="Google Shape;8003;p57"/>
                <p:cNvSpPr/>
                <p:nvPr/>
              </p:nvSpPr>
              <p:spPr>
                <a:xfrm>
                  <a:off x="3913765" y="4138659"/>
                  <a:ext cx="507602" cy="50764"/>
                </a:xfrm>
                <a:custGeom>
                  <a:rect b="b" l="l" r="r" t="t"/>
                  <a:pathLst>
                    <a:path extrusionOk="0" fill="none" h="9502" w="95012">
                      <a:moveTo>
                        <a:pt x="95011" y="1"/>
                      </a:moveTo>
                      <a:lnTo>
                        <a:pt x="23755" y="1"/>
                      </a:lnTo>
                      <a:lnTo>
                        <a:pt x="1" y="9501"/>
                      </a:lnTo>
                      <a:lnTo>
                        <a:pt x="95011"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57"/>
                <p:cNvSpPr/>
                <p:nvPr/>
              </p:nvSpPr>
              <p:spPr>
                <a:xfrm>
                  <a:off x="3913765" y="4189418"/>
                  <a:ext cx="507602" cy="203047"/>
                </a:xfrm>
                <a:custGeom>
                  <a:rect b="b" l="l" r="r" t="t"/>
                  <a:pathLst>
                    <a:path extrusionOk="0" fill="none" h="38006" w="95012">
                      <a:moveTo>
                        <a:pt x="1" y="0"/>
                      </a:moveTo>
                      <a:lnTo>
                        <a:pt x="1" y="38005"/>
                      </a:lnTo>
                      <a:lnTo>
                        <a:pt x="95011" y="38005"/>
                      </a:lnTo>
                      <a:lnTo>
                        <a:pt x="95011" y="38005"/>
                      </a:lnTo>
                      <a:lnTo>
                        <a:pt x="95011" y="0"/>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8005" name="Google Shape;8005;p57"/>
              <p:cNvGrpSpPr/>
              <p:nvPr/>
            </p:nvGrpSpPr>
            <p:grpSpPr>
              <a:xfrm>
                <a:off x="4421361" y="3997002"/>
                <a:ext cx="507618" cy="395463"/>
                <a:chOff x="4421361" y="3997002"/>
                <a:chExt cx="507618" cy="395463"/>
              </a:xfrm>
            </p:grpSpPr>
            <p:sp>
              <p:nvSpPr>
                <p:cNvPr id="8006" name="Google Shape;8006;p57"/>
                <p:cNvSpPr/>
                <p:nvPr/>
              </p:nvSpPr>
              <p:spPr>
                <a:xfrm>
                  <a:off x="4421361" y="3997002"/>
                  <a:ext cx="507618" cy="50759"/>
                </a:xfrm>
                <a:custGeom>
                  <a:rect b="b" l="l" r="r" t="t"/>
                  <a:pathLst>
                    <a:path extrusionOk="0" fill="none" h="9501" w="95015">
                      <a:moveTo>
                        <a:pt x="71260" y="0"/>
                      </a:moveTo>
                      <a:lnTo>
                        <a:pt x="23755" y="0"/>
                      </a:lnTo>
                      <a:lnTo>
                        <a:pt x="0" y="9501"/>
                      </a:lnTo>
                      <a:lnTo>
                        <a:pt x="95014" y="9501"/>
                      </a:lnTo>
                      <a:close/>
                    </a:path>
                  </a:pathLst>
                </a:custGeom>
                <a:noFill/>
                <a:ln cap="sq"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57"/>
                <p:cNvSpPr/>
                <p:nvPr/>
              </p:nvSpPr>
              <p:spPr>
                <a:xfrm>
                  <a:off x="4421361" y="4047756"/>
                  <a:ext cx="507618" cy="344709"/>
                </a:xfrm>
                <a:custGeom>
                  <a:rect b="b" l="l" r="r" t="t"/>
                  <a:pathLst>
                    <a:path extrusionOk="0" fill="none" h="64522" w="95015">
                      <a:moveTo>
                        <a:pt x="0" y="1"/>
                      </a:moveTo>
                      <a:lnTo>
                        <a:pt x="0" y="64521"/>
                      </a:lnTo>
                      <a:lnTo>
                        <a:pt x="95014" y="64521"/>
                      </a:lnTo>
                      <a:lnTo>
                        <a:pt x="95014" y="35846"/>
                      </a:lnTo>
                      <a:lnTo>
                        <a:pt x="95014" y="35846"/>
                      </a:lnTo>
                      <a:lnTo>
                        <a:pt x="95014" y="26286"/>
                      </a:lnTo>
                      <a:lnTo>
                        <a:pt x="95014" y="1"/>
                      </a:lnTo>
                      <a:close/>
                    </a:path>
                  </a:pathLst>
                </a:custGeom>
                <a:noFill/>
                <a:ln cap="flat" cmpd="sng" w="9525">
                  <a:solidFill>
                    <a:srgbClr val="DBE2E7"/>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57"/>
              <p:cNvGrpSpPr/>
              <p:nvPr/>
            </p:nvGrpSpPr>
            <p:grpSpPr>
              <a:xfrm>
                <a:off x="4928973" y="4189418"/>
                <a:ext cx="507596" cy="203047"/>
                <a:chOff x="4928973" y="4189418"/>
                <a:chExt cx="507596" cy="203047"/>
              </a:xfrm>
            </p:grpSpPr>
            <p:sp>
              <p:nvSpPr>
                <p:cNvPr id="8009" name="Google Shape;8009;p57"/>
                <p:cNvSpPr/>
                <p:nvPr/>
              </p:nvSpPr>
              <p:spPr>
                <a:xfrm>
                  <a:off x="4928973" y="4189418"/>
                  <a:ext cx="507596" cy="50759"/>
                </a:xfrm>
                <a:custGeom>
                  <a:rect b="b" l="l" r="r" t="t"/>
                  <a:pathLst>
                    <a:path extrusionOk="0" fill="none" h="9501" w="95011">
                      <a:moveTo>
                        <a:pt x="95011" y="9501"/>
                      </a:moveTo>
                      <a:lnTo>
                        <a:pt x="71260" y="0"/>
                      </a:lnTo>
                      <a:lnTo>
                        <a:pt x="0" y="0"/>
                      </a:lnTo>
                      <a:lnTo>
                        <a:pt x="0"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57"/>
                <p:cNvSpPr/>
                <p:nvPr/>
              </p:nvSpPr>
              <p:spPr>
                <a:xfrm>
                  <a:off x="4928973" y="4240172"/>
                  <a:ext cx="507596" cy="152293"/>
                </a:xfrm>
                <a:custGeom>
                  <a:rect b="b" l="l" r="r" t="t"/>
                  <a:pathLst>
                    <a:path extrusionOk="0" fill="none" h="28506" w="95011">
                      <a:moveTo>
                        <a:pt x="0" y="28505"/>
                      </a:moveTo>
                      <a:lnTo>
                        <a:pt x="0" y="28505"/>
                      </a:lnTo>
                      <a:lnTo>
                        <a:pt x="95011" y="28505"/>
                      </a:lnTo>
                      <a:lnTo>
                        <a:pt x="95011" y="1"/>
                      </a:lnTo>
                      <a:lnTo>
                        <a:pt x="0" y="1"/>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11" name="Google Shape;8011;p57"/>
            <p:cNvGrpSpPr/>
            <p:nvPr/>
          </p:nvGrpSpPr>
          <p:grpSpPr>
            <a:xfrm>
              <a:off x="4482186" y="3641905"/>
              <a:ext cx="397605" cy="349784"/>
              <a:chOff x="2906375" y="1159725"/>
              <a:chExt cx="1860575" cy="1636800"/>
            </a:xfrm>
          </p:grpSpPr>
          <p:sp>
            <p:nvSpPr>
              <p:cNvPr id="8012" name="Google Shape;8012;p57"/>
              <p:cNvSpPr/>
              <p:nvPr/>
            </p:nvSpPr>
            <p:spPr>
              <a:xfrm>
                <a:off x="2906375" y="1159725"/>
                <a:ext cx="1860575" cy="1320800"/>
              </a:xfrm>
              <a:custGeom>
                <a:rect b="b" l="l" r="r" t="t"/>
                <a:pathLst>
                  <a:path extrusionOk="0" fill="none" h="52832" w="74423">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57"/>
              <p:cNvSpPr/>
              <p:nvPr/>
            </p:nvSpPr>
            <p:spPr>
              <a:xfrm>
                <a:off x="3520750" y="2496900"/>
                <a:ext cx="656300" cy="214450"/>
              </a:xfrm>
              <a:custGeom>
                <a:rect b="b" l="l" r="r" t="t"/>
                <a:pathLst>
                  <a:path extrusionOk="0" fill="none" h="8578" w="26252">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57"/>
              <p:cNvSpPr/>
              <p:nvPr/>
            </p:nvSpPr>
            <p:spPr>
              <a:xfrm>
                <a:off x="3448300" y="2706900"/>
                <a:ext cx="803900" cy="89625"/>
              </a:xfrm>
              <a:custGeom>
                <a:rect b="b" l="l" r="r" t="t"/>
                <a:pathLst>
                  <a:path extrusionOk="0" fill="none" h="3585" w="32156">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57"/>
              <p:cNvSpPr/>
              <p:nvPr/>
            </p:nvSpPr>
            <p:spPr>
              <a:xfrm>
                <a:off x="3674575" y="1339775"/>
                <a:ext cx="324050" cy="308175"/>
              </a:xfrm>
              <a:custGeom>
                <a:rect b="b" l="l" r="r" t="t"/>
                <a:pathLst>
                  <a:path extrusionOk="0" fill="none" h="12327" w="12962">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16" name="Google Shape;8016;p57"/>
          <p:cNvGrpSpPr/>
          <p:nvPr/>
        </p:nvGrpSpPr>
        <p:grpSpPr>
          <a:xfrm>
            <a:off x="6546943" y="2074305"/>
            <a:ext cx="940737" cy="721067"/>
            <a:chOff x="6599718" y="2068734"/>
            <a:chExt cx="940737" cy="721067"/>
          </a:xfrm>
        </p:grpSpPr>
        <p:sp>
          <p:nvSpPr>
            <p:cNvPr id="8017" name="Google Shape;8017;p57"/>
            <p:cNvSpPr/>
            <p:nvPr/>
          </p:nvSpPr>
          <p:spPr>
            <a:xfrm>
              <a:off x="7138953" y="2569473"/>
              <a:ext cx="366935" cy="115933"/>
            </a:xfrm>
            <a:custGeom>
              <a:rect b="b" l="l" r="r" t="t"/>
              <a:pathLst>
                <a:path extrusionOk="0" fill="none" h="33338" w="105517">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57"/>
            <p:cNvSpPr/>
            <p:nvPr/>
          </p:nvSpPr>
          <p:spPr>
            <a:xfrm>
              <a:off x="6650497" y="2579172"/>
              <a:ext cx="346397" cy="118079"/>
            </a:xfrm>
            <a:custGeom>
              <a:rect b="b" l="l" r="r" t="t"/>
              <a:pathLst>
                <a:path extrusionOk="0" fill="none" h="33955" w="99611">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57"/>
            <p:cNvSpPr/>
            <p:nvPr/>
          </p:nvSpPr>
          <p:spPr>
            <a:xfrm>
              <a:off x="7236268" y="2370428"/>
              <a:ext cx="304187" cy="115978"/>
            </a:xfrm>
            <a:custGeom>
              <a:rect b="b" l="l" r="r" t="t"/>
              <a:pathLst>
                <a:path extrusionOk="0" fill="none" h="33351" w="87473">
                  <a:moveTo>
                    <a:pt x="15181" y="0"/>
                  </a:moveTo>
                  <a:cubicBezTo>
                    <a:pt x="12114" y="11913"/>
                    <a:pt x="6975" y="23210"/>
                    <a:pt x="1" y="33350"/>
                  </a:cubicBezTo>
                  <a:lnTo>
                    <a:pt x="87472" y="33350"/>
                  </a:lnTo>
                  <a:lnTo>
                    <a:pt x="87472"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57"/>
            <p:cNvSpPr/>
            <p:nvPr/>
          </p:nvSpPr>
          <p:spPr>
            <a:xfrm>
              <a:off x="7252744" y="2161243"/>
              <a:ext cx="271454" cy="115982"/>
            </a:xfrm>
            <a:custGeom>
              <a:rect b="b" l="l" r="r" t="t"/>
              <a:pathLst>
                <a:path extrusionOk="0" fill="none" h="33352" w="78060">
                  <a:moveTo>
                    <a:pt x="0" y="1"/>
                  </a:moveTo>
                  <a:cubicBezTo>
                    <a:pt x="7288" y="9714"/>
                    <a:pt x="11762" y="21250"/>
                    <a:pt x="12918" y="33351"/>
                  </a:cubicBezTo>
                  <a:lnTo>
                    <a:pt x="78060" y="33351"/>
                  </a:lnTo>
                  <a:lnTo>
                    <a:pt x="78060" y="1"/>
                  </a:ln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57"/>
            <p:cNvSpPr/>
            <p:nvPr/>
          </p:nvSpPr>
          <p:spPr>
            <a:xfrm>
              <a:off x="6599718" y="2199610"/>
              <a:ext cx="260051" cy="115978"/>
            </a:xfrm>
            <a:custGeom>
              <a:rect b="b" l="l" r="r" t="t"/>
              <a:pathLst>
                <a:path extrusionOk="0" fill="none" h="33351" w="74781">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57"/>
            <p:cNvSpPr/>
            <p:nvPr/>
          </p:nvSpPr>
          <p:spPr>
            <a:xfrm>
              <a:off x="6605967" y="2389697"/>
              <a:ext cx="307727" cy="116023"/>
            </a:xfrm>
            <a:custGeom>
              <a:rect b="b" l="l" r="r" t="t"/>
              <a:pathLst>
                <a:path extrusionOk="0" fill="none" h="33364" w="88491">
                  <a:moveTo>
                    <a:pt x="70835" y="1"/>
                  </a:moveTo>
                  <a:lnTo>
                    <a:pt x="1" y="1"/>
                  </a:lnTo>
                  <a:lnTo>
                    <a:pt x="1" y="33363"/>
                  </a:lnTo>
                  <a:lnTo>
                    <a:pt x="88490" y="33363"/>
                  </a:lnTo>
                  <a:cubicBezTo>
                    <a:pt x="80662" y="23386"/>
                    <a:pt x="74680" y="12089"/>
                    <a:pt x="70835" y="1"/>
                  </a:cubicBez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3" name="Google Shape;8023;p57"/>
            <p:cNvGrpSpPr/>
            <p:nvPr/>
          </p:nvGrpSpPr>
          <p:grpSpPr>
            <a:xfrm>
              <a:off x="6836957" y="2068734"/>
              <a:ext cx="461892" cy="721067"/>
              <a:chOff x="6836957" y="2068734"/>
              <a:chExt cx="461892" cy="721067"/>
            </a:xfrm>
          </p:grpSpPr>
          <p:sp>
            <p:nvSpPr>
              <p:cNvPr id="8024" name="Google Shape;8024;p57"/>
              <p:cNvSpPr/>
              <p:nvPr/>
            </p:nvSpPr>
            <p:spPr>
              <a:xfrm>
                <a:off x="7080441" y="2287271"/>
                <a:ext cx="187336" cy="123319"/>
              </a:xfrm>
              <a:custGeom>
                <a:rect b="b" l="l" r="r" t="t"/>
                <a:pathLst>
                  <a:path extrusionOk="0" fill="none" h="35462" w="53871">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57"/>
              <p:cNvSpPr/>
              <p:nvPr/>
            </p:nvSpPr>
            <p:spPr>
              <a:xfrm>
                <a:off x="7080441" y="2105091"/>
                <a:ext cx="182750" cy="157141"/>
              </a:xfrm>
              <a:custGeom>
                <a:rect b="b" l="l" r="r" t="t"/>
                <a:pathLst>
                  <a:path extrusionOk="0" fill="none" h="45188" w="52552">
                    <a:moveTo>
                      <a:pt x="1" y="45188"/>
                    </a:moveTo>
                    <a:lnTo>
                      <a:pt x="52551" y="45188"/>
                    </a:lnTo>
                    <a:cubicBezTo>
                      <a:pt x="47211" y="20458"/>
                      <a:pt x="25899" y="1609"/>
                      <a:pt x="1" y="1"/>
                    </a:cubicBez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57"/>
              <p:cNvSpPr/>
              <p:nvPr/>
            </p:nvSpPr>
            <p:spPr>
              <a:xfrm>
                <a:off x="6872702" y="2287006"/>
                <a:ext cx="187378" cy="123364"/>
              </a:xfrm>
              <a:custGeom>
                <a:rect b="b" l="l" r="r" t="t"/>
                <a:pathLst>
                  <a:path extrusionOk="0" fill="none" h="35475" w="53883">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57"/>
              <p:cNvSpPr/>
              <p:nvPr/>
            </p:nvSpPr>
            <p:spPr>
              <a:xfrm>
                <a:off x="6902504" y="2430686"/>
                <a:ext cx="152902" cy="185984"/>
              </a:xfrm>
              <a:custGeom>
                <a:rect b="b" l="l" r="r" t="t"/>
                <a:pathLst>
                  <a:path extrusionOk="0" fill="none" h="53482" w="43969">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57"/>
              <p:cNvSpPr/>
              <p:nvPr/>
            </p:nvSpPr>
            <p:spPr>
              <a:xfrm>
                <a:off x="6877289" y="2104831"/>
                <a:ext cx="182791" cy="157141"/>
              </a:xfrm>
              <a:custGeom>
                <a:rect b="b" l="l" r="r" t="t"/>
                <a:pathLst>
                  <a:path extrusionOk="0" fill="none" h="45188" w="52564">
                    <a:moveTo>
                      <a:pt x="52564" y="45187"/>
                    </a:moveTo>
                    <a:lnTo>
                      <a:pt x="52564" y="0"/>
                    </a:lnTo>
                    <a:cubicBezTo>
                      <a:pt x="26653" y="1621"/>
                      <a:pt x="5354" y="20470"/>
                      <a:pt x="1" y="45187"/>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57"/>
              <p:cNvSpPr/>
              <p:nvPr/>
            </p:nvSpPr>
            <p:spPr>
              <a:xfrm>
                <a:off x="7080441" y="2430686"/>
                <a:ext cx="152860" cy="185938"/>
              </a:xfrm>
              <a:custGeom>
                <a:rect b="b" l="l" r="r" t="t"/>
                <a:pathLst>
                  <a:path extrusionOk="0" fill="none" h="53469" w="43957">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0" name="Google Shape;8030;p57"/>
              <p:cNvGrpSpPr/>
              <p:nvPr/>
            </p:nvGrpSpPr>
            <p:grpSpPr>
              <a:xfrm>
                <a:off x="6836957" y="2068734"/>
                <a:ext cx="461892" cy="721067"/>
                <a:chOff x="6836957" y="2068734"/>
                <a:chExt cx="461892" cy="721067"/>
              </a:xfrm>
            </p:grpSpPr>
            <p:sp>
              <p:nvSpPr>
                <p:cNvPr id="8031" name="Google Shape;8031;p57"/>
                <p:cNvSpPr/>
                <p:nvPr/>
              </p:nvSpPr>
              <p:spPr>
                <a:xfrm>
                  <a:off x="6996059" y="2711098"/>
                  <a:ext cx="143729" cy="78703"/>
                </a:xfrm>
                <a:custGeom>
                  <a:rect b="b" l="l" r="r" t="t"/>
                  <a:pathLst>
                    <a:path extrusionOk="0" fill="none" h="22632" w="41331">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57"/>
                <p:cNvSpPr/>
                <p:nvPr/>
              </p:nvSpPr>
              <p:spPr>
                <a:xfrm>
                  <a:off x="6996059" y="2647693"/>
                  <a:ext cx="143683" cy="88753"/>
                </a:xfrm>
                <a:custGeom>
                  <a:rect b="b" l="l" r="r" t="t"/>
                  <a:pathLst>
                    <a:path extrusionOk="0" fill="none" h="25522" w="41318">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57"/>
                <p:cNvSpPr/>
                <p:nvPr/>
              </p:nvSpPr>
              <p:spPr>
                <a:xfrm>
                  <a:off x="6990467" y="2723683"/>
                  <a:ext cx="154870" cy="12721"/>
                </a:xfrm>
                <a:custGeom>
                  <a:rect b="b" l="l" r="r" t="t"/>
                  <a:pathLst>
                    <a:path extrusionOk="0" fill="none" h="3658" w="44535">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57"/>
                <p:cNvSpPr/>
                <p:nvPr/>
              </p:nvSpPr>
              <p:spPr>
                <a:xfrm>
                  <a:off x="6990467" y="2698339"/>
                  <a:ext cx="154870" cy="12762"/>
                </a:xfrm>
                <a:custGeom>
                  <a:rect b="b" l="l" r="r" t="t"/>
                  <a:pathLst>
                    <a:path extrusionOk="0" fill="none" h="3670" w="44535">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57"/>
                <p:cNvSpPr/>
                <p:nvPr/>
              </p:nvSpPr>
              <p:spPr>
                <a:xfrm>
                  <a:off x="6990467" y="2647648"/>
                  <a:ext cx="154870" cy="12762"/>
                </a:xfrm>
                <a:custGeom>
                  <a:rect b="b" l="l" r="r" t="t"/>
                  <a:pathLst>
                    <a:path extrusionOk="0" fill="none" h="3670" w="44535">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57"/>
                <p:cNvSpPr/>
                <p:nvPr/>
              </p:nvSpPr>
              <p:spPr>
                <a:xfrm>
                  <a:off x="6990467" y="2672992"/>
                  <a:ext cx="154870" cy="12766"/>
                </a:xfrm>
                <a:custGeom>
                  <a:rect b="b" l="l" r="r" t="t"/>
                  <a:pathLst>
                    <a:path extrusionOk="0" fill="none" h="3671" w="44535">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57"/>
                <p:cNvSpPr/>
                <p:nvPr/>
              </p:nvSpPr>
              <p:spPr>
                <a:xfrm>
                  <a:off x="6836957" y="2068734"/>
                  <a:ext cx="461892" cy="589756"/>
                </a:xfrm>
                <a:custGeom>
                  <a:rect b="b" l="l" r="r" t="t"/>
                  <a:pathLst>
                    <a:path extrusionOk="0" fill="none" h="169592" w="132823">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cap="flat" cmpd="sng" w="9525">
                  <a:solidFill>
                    <a:srgbClr val="FEFEF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038" name="Google Shape;8038;p57"/>
          <p:cNvGrpSpPr/>
          <p:nvPr/>
        </p:nvGrpSpPr>
        <p:grpSpPr>
          <a:xfrm>
            <a:off x="2430262" y="2078652"/>
            <a:ext cx="712577" cy="712374"/>
            <a:chOff x="2559249" y="2069323"/>
            <a:chExt cx="685566" cy="685634"/>
          </a:xfrm>
        </p:grpSpPr>
        <p:sp>
          <p:nvSpPr>
            <p:cNvPr id="8039" name="Google Shape;8039;p57"/>
            <p:cNvSpPr/>
            <p:nvPr/>
          </p:nvSpPr>
          <p:spPr>
            <a:xfrm>
              <a:off x="2637836" y="2532965"/>
              <a:ext cx="376180" cy="221993"/>
            </a:xfrm>
            <a:custGeom>
              <a:rect b="b" l="l" r="r" t="t"/>
              <a:pathLst>
                <a:path extrusionOk="0" h="67784" w="114864">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57"/>
            <p:cNvSpPr/>
            <p:nvPr/>
          </p:nvSpPr>
          <p:spPr>
            <a:xfrm>
              <a:off x="2910955" y="2421038"/>
              <a:ext cx="327385" cy="318821"/>
            </a:xfrm>
            <a:custGeom>
              <a:rect b="b" l="l" r="r" t="t"/>
              <a:pathLst>
                <a:path extrusionOk="0" h="97350" w="99965">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57"/>
            <p:cNvSpPr/>
            <p:nvPr/>
          </p:nvSpPr>
          <p:spPr>
            <a:xfrm>
              <a:off x="3122726" y="2149918"/>
              <a:ext cx="10490" cy="10015"/>
            </a:xfrm>
            <a:custGeom>
              <a:rect b="b" l="l" r="r" t="t"/>
              <a:pathLst>
                <a:path extrusionOk="0" h="3058" w="3203">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57"/>
            <p:cNvSpPr/>
            <p:nvPr/>
          </p:nvSpPr>
          <p:spPr>
            <a:xfrm>
              <a:off x="3022956" y="2159929"/>
              <a:ext cx="221858" cy="379216"/>
            </a:xfrm>
            <a:custGeom>
              <a:rect b="b" l="l" r="r" t="t"/>
              <a:pathLst>
                <a:path extrusionOk="0" h="115791" w="67743">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57"/>
            <p:cNvSpPr/>
            <p:nvPr/>
          </p:nvSpPr>
          <p:spPr>
            <a:xfrm>
              <a:off x="3001649" y="2257452"/>
              <a:ext cx="4395" cy="2908"/>
            </a:xfrm>
            <a:custGeom>
              <a:rect b="b" l="l" r="r" t="t"/>
              <a:pathLst>
                <a:path extrusionOk="0" h="888" w="1342">
                  <a:moveTo>
                    <a:pt x="1" y="1"/>
                  </a:moveTo>
                  <a:cubicBezTo>
                    <a:pt x="449" y="291"/>
                    <a:pt x="898" y="587"/>
                    <a:pt x="1341" y="888"/>
                  </a:cubicBezTo>
                  <a:cubicBezTo>
                    <a:pt x="898" y="587"/>
                    <a:pt x="449" y="291"/>
                    <a:pt x="1" y="1"/>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57"/>
            <p:cNvSpPr/>
            <p:nvPr/>
          </p:nvSpPr>
          <p:spPr>
            <a:xfrm>
              <a:off x="3006814" y="2260907"/>
              <a:ext cx="504" cy="373"/>
            </a:xfrm>
            <a:custGeom>
              <a:rect b="b" l="l" r="r" t="t"/>
              <a:pathLst>
                <a:path extrusionOk="0" h="114" w="154">
                  <a:moveTo>
                    <a:pt x="1" y="0"/>
                  </a:moveTo>
                  <a:lnTo>
                    <a:pt x="1" y="0"/>
                  </a:lnTo>
                  <a:cubicBezTo>
                    <a:pt x="50" y="40"/>
                    <a:pt x="104" y="74"/>
                    <a:pt x="154" y="114"/>
                  </a:cubicBezTo>
                  <a:cubicBezTo>
                    <a:pt x="104" y="74"/>
                    <a:pt x="55" y="40"/>
                    <a:pt x="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57"/>
            <p:cNvSpPr/>
            <p:nvPr/>
          </p:nvSpPr>
          <p:spPr>
            <a:xfrm>
              <a:off x="3007315" y="2261277"/>
              <a:ext cx="15645" cy="12190"/>
            </a:xfrm>
            <a:custGeom>
              <a:rect b="b" l="l" r="r" t="t"/>
              <a:pathLst>
                <a:path extrusionOk="0" h="3722" w="4777">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57"/>
            <p:cNvSpPr/>
            <p:nvPr/>
          </p:nvSpPr>
          <p:spPr>
            <a:xfrm>
              <a:off x="3006025" y="2260357"/>
              <a:ext cx="793" cy="553"/>
            </a:xfrm>
            <a:custGeom>
              <a:rect b="b" l="l" r="r" t="t"/>
              <a:pathLst>
                <a:path extrusionOk="0" h="169" w="242">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57"/>
            <p:cNvSpPr/>
            <p:nvPr/>
          </p:nvSpPr>
          <p:spPr>
            <a:xfrm>
              <a:off x="2790124" y="2069323"/>
              <a:ext cx="376068" cy="221963"/>
            </a:xfrm>
            <a:custGeom>
              <a:rect b="b" l="l" r="r" t="t"/>
              <a:pathLst>
                <a:path extrusionOk="0" h="67775" w="11483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57"/>
            <p:cNvSpPr/>
            <p:nvPr/>
          </p:nvSpPr>
          <p:spPr>
            <a:xfrm>
              <a:off x="2559328" y="2381300"/>
              <a:ext cx="1294" cy="21877"/>
            </a:xfrm>
            <a:custGeom>
              <a:rect b="b" l="l" r="r" t="t"/>
              <a:pathLst>
                <a:path extrusionOk="0" h="6680" w="395">
                  <a:moveTo>
                    <a:pt x="395" y="1"/>
                  </a:moveTo>
                  <a:cubicBezTo>
                    <a:pt x="193" y="2219"/>
                    <a:pt x="65" y="4447"/>
                    <a:pt x="1" y="6679"/>
                  </a:cubicBezTo>
                  <a:lnTo>
                    <a:pt x="15" y="6679"/>
                  </a:lnTo>
                  <a:cubicBezTo>
                    <a:pt x="70" y="4447"/>
                    <a:pt x="198" y="2224"/>
                    <a:pt x="395" y="1"/>
                  </a:cubicBezTo>
                  <a:close/>
                </a:path>
              </a:pathLst>
            </a:custGeom>
            <a:solidFill>
              <a:srgbClr val="A5B7C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57"/>
            <p:cNvSpPr/>
            <p:nvPr/>
          </p:nvSpPr>
          <p:spPr>
            <a:xfrm>
              <a:off x="2565429" y="2084349"/>
              <a:ext cx="327628" cy="318828"/>
            </a:xfrm>
            <a:custGeom>
              <a:rect b="b" l="l" r="r" t="t"/>
              <a:pathLst>
                <a:path extrusionOk="0" h="97352" w="100039">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57"/>
            <p:cNvSpPr/>
            <p:nvPr/>
          </p:nvSpPr>
          <p:spPr>
            <a:xfrm>
              <a:off x="2560618" y="2347407"/>
              <a:ext cx="4814" cy="33896"/>
            </a:xfrm>
            <a:custGeom>
              <a:rect b="b" l="l" r="r" t="t"/>
              <a:pathLst>
                <a:path extrusionOk="0" h="10350" w="147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57"/>
            <p:cNvSpPr/>
            <p:nvPr/>
          </p:nvSpPr>
          <p:spPr>
            <a:xfrm>
              <a:off x="2559249" y="2285083"/>
              <a:ext cx="222808" cy="417520"/>
            </a:xfrm>
            <a:custGeom>
              <a:rect b="b" l="l" r="r" t="t"/>
              <a:pathLst>
                <a:path extrusionOk="0" h="127487" w="68033">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57"/>
          <p:cNvGrpSpPr/>
          <p:nvPr/>
        </p:nvGrpSpPr>
        <p:grpSpPr>
          <a:xfrm>
            <a:off x="7612699" y="1191441"/>
            <a:ext cx="845645" cy="711911"/>
            <a:chOff x="951975" y="315800"/>
            <a:chExt cx="5860325" cy="4933550"/>
          </a:xfrm>
        </p:grpSpPr>
        <p:sp>
          <p:nvSpPr>
            <p:cNvPr id="8053" name="Google Shape;8053;p57"/>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57"/>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57"/>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57"/>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rgbClr val="435D74"/>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57"/>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rgbClr val="869FB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57"/>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BAC8D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57"/>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57"/>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57"/>
          <p:cNvGrpSpPr/>
          <p:nvPr/>
        </p:nvGrpSpPr>
        <p:grpSpPr>
          <a:xfrm>
            <a:off x="3709828" y="2927550"/>
            <a:ext cx="1617932" cy="621724"/>
            <a:chOff x="3862800" y="3038525"/>
            <a:chExt cx="1329006" cy="510698"/>
          </a:xfrm>
        </p:grpSpPr>
        <p:sp>
          <p:nvSpPr>
            <p:cNvPr id="8062" name="Google Shape;8062;p57"/>
            <p:cNvSpPr/>
            <p:nvPr/>
          </p:nvSpPr>
          <p:spPr>
            <a:xfrm>
              <a:off x="4185913" y="3040337"/>
              <a:ext cx="71107" cy="143789"/>
            </a:xfrm>
            <a:custGeom>
              <a:rect b="b" l="l" r="r" t="t"/>
              <a:pathLst>
                <a:path extrusionOk="0" h="29770" w="14722">
                  <a:moveTo>
                    <a:pt x="0" y="1"/>
                  </a:moveTo>
                  <a:cubicBezTo>
                    <a:pt x="0" y="11614"/>
                    <a:pt x="5398" y="22573"/>
                    <a:pt x="14721" y="29770"/>
                  </a:cubicBezTo>
                  <a:cubicBezTo>
                    <a:pt x="5562" y="22573"/>
                    <a:pt x="164" y="11614"/>
                    <a:pt x="164"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57"/>
            <p:cNvSpPr/>
            <p:nvPr/>
          </p:nvSpPr>
          <p:spPr>
            <a:xfrm>
              <a:off x="3967075" y="3045080"/>
              <a:ext cx="403706" cy="397383"/>
            </a:xfrm>
            <a:custGeom>
              <a:rect b="b" l="l" r="r" t="t"/>
              <a:pathLst>
                <a:path extrusionOk="0" h="82274" w="83583">
                  <a:moveTo>
                    <a:pt x="83583" y="82273"/>
                  </a:moveTo>
                  <a:cubicBezTo>
                    <a:pt x="37948" y="82273"/>
                    <a:pt x="655" y="45635"/>
                    <a:pt x="0" y="0"/>
                  </a:cubicBezTo>
                  <a:cubicBezTo>
                    <a:pt x="655" y="45635"/>
                    <a:pt x="37948" y="82273"/>
                    <a:pt x="83583" y="82273"/>
                  </a:cubicBezTo>
                  <a:close/>
                </a:path>
              </a:pathLst>
            </a:custGeom>
            <a:solidFill>
              <a:srgbClr val="445D7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4" name="Google Shape;8064;p57"/>
            <p:cNvGrpSpPr/>
            <p:nvPr/>
          </p:nvGrpSpPr>
          <p:grpSpPr>
            <a:xfrm>
              <a:off x="3967075" y="3040337"/>
              <a:ext cx="1019927" cy="402126"/>
              <a:chOff x="3967075" y="3040337"/>
              <a:chExt cx="1019927" cy="402126"/>
            </a:xfrm>
          </p:grpSpPr>
          <p:sp>
            <p:nvSpPr>
              <p:cNvPr id="8065" name="Google Shape;8065;p57"/>
              <p:cNvSpPr/>
              <p:nvPr/>
            </p:nvSpPr>
            <p:spPr>
              <a:xfrm>
                <a:off x="4369197" y="3335999"/>
                <a:ext cx="617805" cy="105869"/>
              </a:xfrm>
              <a:custGeom>
                <a:rect b="b" l="l" r="r" t="t"/>
                <a:pathLst>
                  <a:path extrusionOk="0" fill="none" h="21919" w="127910">
                    <a:moveTo>
                      <a:pt x="1" y="21918"/>
                    </a:moveTo>
                    <a:lnTo>
                      <a:pt x="127909" y="21918"/>
                    </a:lnTo>
                    <a:lnTo>
                      <a:pt x="127909" y="1"/>
                    </a:lnTo>
                    <a:lnTo>
                      <a:pt x="164" y="164"/>
                    </a:ln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57"/>
              <p:cNvSpPr/>
              <p:nvPr/>
            </p:nvSpPr>
            <p:spPr>
              <a:xfrm>
                <a:off x="3967075" y="3040337"/>
                <a:ext cx="403706" cy="402126"/>
              </a:xfrm>
              <a:custGeom>
                <a:rect b="b" l="l" r="r" t="t"/>
                <a:pathLst>
                  <a:path extrusionOk="0" fill="none" h="83256" w="83583">
                    <a:moveTo>
                      <a:pt x="83419" y="61501"/>
                    </a:moveTo>
                    <a:cubicBezTo>
                      <a:pt x="49397" y="61501"/>
                      <a:pt x="21755" y="34022"/>
                      <a:pt x="21755" y="1"/>
                    </a:cubicBezTo>
                    <a:lnTo>
                      <a:pt x="0" y="1"/>
                    </a:lnTo>
                    <a:lnTo>
                      <a:pt x="0" y="982"/>
                    </a:lnTo>
                    <a:cubicBezTo>
                      <a:pt x="818" y="46617"/>
                      <a:pt x="37948" y="83255"/>
                      <a:pt x="83583" y="83255"/>
                    </a:cubicBez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57"/>
            <p:cNvGrpSpPr/>
            <p:nvPr/>
          </p:nvGrpSpPr>
          <p:grpSpPr>
            <a:xfrm>
              <a:off x="4186700" y="3040337"/>
              <a:ext cx="390475" cy="183289"/>
              <a:chOff x="4186700" y="3040337"/>
              <a:chExt cx="390475" cy="183289"/>
            </a:xfrm>
          </p:grpSpPr>
          <p:sp>
            <p:nvSpPr>
              <p:cNvPr id="8068" name="Google Shape;8068;p57"/>
              <p:cNvSpPr/>
              <p:nvPr/>
            </p:nvSpPr>
            <p:spPr>
              <a:xfrm>
                <a:off x="4370181" y="3120129"/>
                <a:ext cx="206994" cy="103497"/>
              </a:xfrm>
              <a:custGeom>
                <a:rect b="b" l="l" r="r" t="t"/>
                <a:pathLst>
                  <a:path extrusionOk="0" fill="none" h="21428" w="42856">
                    <a:moveTo>
                      <a:pt x="1" y="21428"/>
                    </a:moveTo>
                    <a:lnTo>
                      <a:pt x="42855" y="21428"/>
                    </a:lnTo>
                    <a:lnTo>
                      <a:pt x="42855" y="1"/>
                    </a:lnTo>
                    <a:lnTo>
                      <a:pt x="1" y="1"/>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57"/>
              <p:cNvSpPr/>
              <p:nvPr/>
            </p:nvSpPr>
            <p:spPr>
              <a:xfrm>
                <a:off x="4186700" y="3040337"/>
                <a:ext cx="184081" cy="183289"/>
              </a:xfrm>
              <a:custGeom>
                <a:rect b="b" l="l" r="r" t="t"/>
                <a:pathLst>
                  <a:path extrusionOk="0" fill="none" h="37948" w="38112">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57"/>
            <p:cNvGrpSpPr/>
            <p:nvPr/>
          </p:nvGrpSpPr>
          <p:grpSpPr>
            <a:xfrm>
              <a:off x="4073727" y="3040337"/>
              <a:ext cx="697794" cy="296263"/>
              <a:chOff x="4073727" y="3040337"/>
              <a:chExt cx="697794" cy="296263"/>
            </a:xfrm>
          </p:grpSpPr>
          <p:sp>
            <p:nvSpPr>
              <p:cNvPr id="8071" name="Google Shape;8071;p57"/>
              <p:cNvSpPr/>
              <p:nvPr/>
            </p:nvSpPr>
            <p:spPr>
              <a:xfrm>
                <a:off x="4370181" y="3223621"/>
                <a:ext cx="401339" cy="112979"/>
              </a:xfrm>
              <a:custGeom>
                <a:rect b="b" l="l" r="r" t="t"/>
                <a:pathLst>
                  <a:path extrusionOk="0" fill="none" h="23391" w="83093">
                    <a:moveTo>
                      <a:pt x="1" y="23391"/>
                    </a:moveTo>
                    <a:lnTo>
                      <a:pt x="83092" y="23391"/>
                    </a:lnTo>
                    <a:lnTo>
                      <a:pt x="83092" y="1"/>
                    </a:lnTo>
                    <a:lnTo>
                      <a:pt x="1" y="1"/>
                    </a:ln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57"/>
              <p:cNvSpPr/>
              <p:nvPr/>
            </p:nvSpPr>
            <p:spPr>
              <a:xfrm>
                <a:off x="4073727" y="3040337"/>
                <a:ext cx="297055" cy="296263"/>
              </a:xfrm>
              <a:custGeom>
                <a:rect b="b" l="l" r="r" t="t"/>
                <a:pathLst>
                  <a:path extrusionOk="0" fill="none" h="61338" w="61502">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57"/>
            <p:cNvGrpSpPr/>
            <p:nvPr/>
          </p:nvGrpSpPr>
          <p:grpSpPr>
            <a:xfrm>
              <a:off x="3862800" y="3038525"/>
              <a:ext cx="1329006" cy="510698"/>
              <a:chOff x="3862800" y="3038525"/>
              <a:chExt cx="1329006" cy="510698"/>
            </a:xfrm>
          </p:grpSpPr>
          <p:sp>
            <p:nvSpPr>
              <p:cNvPr id="8074" name="Google Shape;8074;p57"/>
              <p:cNvSpPr/>
              <p:nvPr/>
            </p:nvSpPr>
            <p:spPr>
              <a:xfrm>
                <a:off x="4370175" y="3441875"/>
                <a:ext cx="821631" cy="107348"/>
              </a:xfrm>
              <a:custGeom>
                <a:rect b="b" l="l" r="r" t="t"/>
                <a:pathLst>
                  <a:path extrusionOk="0" fill="none" h="21919" w="170110">
                    <a:moveTo>
                      <a:pt x="1" y="21918"/>
                    </a:moveTo>
                    <a:lnTo>
                      <a:pt x="170110" y="21918"/>
                    </a:lnTo>
                    <a:lnTo>
                      <a:pt x="170110" y="0"/>
                    </a:lnTo>
                    <a:lnTo>
                      <a:pt x="1" y="0"/>
                    </a:ln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57"/>
              <p:cNvSpPr/>
              <p:nvPr/>
            </p:nvSpPr>
            <p:spPr>
              <a:xfrm>
                <a:off x="3862800" y="3038525"/>
                <a:ext cx="507990" cy="510620"/>
              </a:xfrm>
              <a:custGeom>
                <a:rect b="b" l="l" r="r" t="t"/>
                <a:pathLst>
                  <a:path extrusionOk="0" fill="none" h="105500" w="105174">
                    <a:moveTo>
                      <a:pt x="105174" y="83418"/>
                    </a:moveTo>
                    <a:cubicBezTo>
                      <a:pt x="59539" y="83418"/>
                      <a:pt x="22246" y="46780"/>
                      <a:pt x="21591" y="1145"/>
                    </a:cubicBezTo>
                    <a:lnTo>
                      <a:pt x="21591" y="0"/>
                    </a:lnTo>
                    <a:lnTo>
                      <a:pt x="1" y="0"/>
                    </a:lnTo>
                    <a:cubicBezTo>
                      <a:pt x="1" y="58229"/>
                      <a:pt x="46944" y="105336"/>
                      <a:pt x="105174" y="105500"/>
                    </a:cubicBez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76" name="Google Shape;8076;p57"/>
          <p:cNvGrpSpPr/>
          <p:nvPr/>
        </p:nvGrpSpPr>
        <p:grpSpPr>
          <a:xfrm>
            <a:off x="718150" y="1191441"/>
            <a:ext cx="883205" cy="775176"/>
            <a:chOff x="649648" y="271400"/>
            <a:chExt cx="6215377" cy="5455143"/>
          </a:xfrm>
        </p:grpSpPr>
        <p:sp>
          <p:nvSpPr>
            <p:cNvPr id="8077" name="Google Shape;8077;p57"/>
            <p:cNvSpPr/>
            <p:nvPr/>
          </p:nvSpPr>
          <p:spPr>
            <a:xfrm>
              <a:off x="2641907" y="3717593"/>
              <a:ext cx="3573900" cy="2008950"/>
            </a:xfrm>
            <a:custGeom>
              <a:rect b="b" l="l" r="r" t="t"/>
              <a:pathLst>
                <a:path extrusionOk="0" fill="none" h="80358" w="142956">
                  <a:moveTo>
                    <a:pt x="0" y="50612"/>
                  </a:moveTo>
                  <a:cubicBezTo>
                    <a:pt x="53053" y="80357"/>
                    <a:pt x="120314" y="56605"/>
                    <a:pt x="142956" y="0"/>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57"/>
            <p:cNvSpPr/>
            <p:nvPr/>
          </p:nvSpPr>
          <p:spPr>
            <a:xfrm>
              <a:off x="1359875" y="2446825"/>
              <a:ext cx="338550" cy="1598275"/>
            </a:xfrm>
            <a:custGeom>
              <a:rect b="b" l="l" r="r" t="t"/>
              <a:pathLst>
                <a:path extrusionOk="0" fill="none" h="63931" w="13542">
                  <a:moveTo>
                    <a:pt x="888" y="0"/>
                  </a:moveTo>
                  <a:cubicBezTo>
                    <a:pt x="223" y="4440"/>
                    <a:pt x="1" y="9102"/>
                    <a:pt x="1" y="13763"/>
                  </a:cubicBezTo>
                  <a:cubicBezTo>
                    <a:pt x="1" y="31300"/>
                    <a:pt x="4662" y="48614"/>
                    <a:pt x="13541" y="63931"/>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57"/>
            <p:cNvSpPr/>
            <p:nvPr/>
          </p:nvSpPr>
          <p:spPr>
            <a:xfrm>
              <a:off x="1709500" y="271400"/>
              <a:ext cx="5149975" cy="2519525"/>
            </a:xfrm>
            <a:custGeom>
              <a:rect b="b" l="l" r="r" t="t"/>
              <a:pathLst>
                <a:path extrusionOk="0" fill="none" h="100781" w="205999">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57"/>
            <p:cNvSpPr/>
            <p:nvPr/>
          </p:nvSpPr>
          <p:spPr>
            <a:xfrm>
              <a:off x="5965975" y="415700"/>
              <a:ext cx="754750" cy="754750"/>
            </a:xfrm>
            <a:custGeom>
              <a:rect b="b" l="l" r="r" t="t"/>
              <a:pathLst>
                <a:path extrusionOk="0" fill="none" h="30190" w="3019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57"/>
            <p:cNvSpPr/>
            <p:nvPr/>
          </p:nvSpPr>
          <p:spPr>
            <a:xfrm>
              <a:off x="699475" y="2457925"/>
              <a:ext cx="5183275" cy="2647150"/>
            </a:xfrm>
            <a:custGeom>
              <a:rect b="b" l="l" r="r" t="t"/>
              <a:pathLst>
                <a:path extrusionOk="0" fill="none" h="105886" w="207331">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57"/>
            <p:cNvSpPr/>
            <p:nvPr/>
          </p:nvSpPr>
          <p:spPr>
            <a:xfrm>
              <a:off x="2075775" y="387950"/>
              <a:ext cx="4012325" cy="2402975"/>
            </a:xfrm>
            <a:custGeom>
              <a:rect b="b" l="l" r="r" t="t"/>
              <a:pathLst>
                <a:path extrusionOk="0" fill="none" h="96119" w="160493">
                  <a:moveTo>
                    <a:pt x="160492" y="96118"/>
                  </a:moveTo>
                  <a:cubicBezTo>
                    <a:pt x="160492" y="57494"/>
                    <a:pt x="135630" y="23530"/>
                    <a:pt x="99003" y="11765"/>
                  </a:cubicBezTo>
                  <a:cubicBezTo>
                    <a:pt x="62377" y="0"/>
                    <a:pt x="22420" y="13097"/>
                    <a:pt x="0" y="44397"/>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57"/>
            <p:cNvSpPr/>
            <p:nvPr/>
          </p:nvSpPr>
          <p:spPr>
            <a:xfrm>
              <a:off x="649648" y="670971"/>
              <a:ext cx="5183118" cy="4298214"/>
            </a:xfrm>
            <a:custGeom>
              <a:rect b="b" l="l" r="r" t="t"/>
              <a:pathLst>
                <a:path extrusionOk="0" fill="none" h="170260" w="205333">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cap="flat" cmpd="sng" w="9525">
              <a:solidFill>
                <a:srgbClr val="445D7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57"/>
            <p:cNvSpPr/>
            <p:nvPr/>
          </p:nvSpPr>
          <p:spPr>
            <a:xfrm>
              <a:off x="1731700" y="1059450"/>
              <a:ext cx="5133325" cy="3762600"/>
            </a:xfrm>
            <a:custGeom>
              <a:rect b="b" l="l" r="r" t="t"/>
              <a:pathLst>
                <a:path extrusionOk="0" fill="none" h="150504" w="205333">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cap="flat" cmpd="sng" w="9525">
              <a:solidFill>
                <a:srgbClr val="869FB1"/>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57"/>
            <p:cNvSpPr/>
            <p:nvPr/>
          </p:nvSpPr>
          <p:spPr>
            <a:xfrm>
              <a:off x="5965975" y="2912975"/>
              <a:ext cx="754750" cy="754775"/>
            </a:xfrm>
            <a:custGeom>
              <a:rect b="b" l="l" r="r" t="t"/>
              <a:pathLst>
                <a:path extrusionOk="0" fill="none" h="30191" w="3019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57"/>
            <p:cNvSpPr/>
            <p:nvPr/>
          </p:nvSpPr>
          <p:spPr>
            <a:xfrm>
              <a:off x="2453125" y="1464550"/>
              <a:ext cx="2874675" cy="2785900"/>
            </a:xfrm>
            <a:custGeom>
              <a:rect b="b" l="l" r="r" t="t"/>
              <a:pathLst>
                <a:path extrusionOk="0" fill="none" h="111436" w="114987">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57"/>
            <p:cNvSpPr/>
            <p:nvPr/>
          </p:nvSpPr>
          <p:spPr>
            <a:xfrm>
              <a:off x="732775" y="4183825"/>
              <a:ext cx="754775" cy="760300"/>
            </a:xfrm>
            <a:custGeom>
              <a:rect b="b" l="l" r="r" t="t"/>
              <a:pathLst>
                <a:path extrusionOk="0" fill="none" h="30412" w="30191">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57"/>
            <p:cNvSpPr/>
            <p:nvPr/>
          </p:nvSpPr>
          <p:spPr>
            <a:xfrm>
              <a:off x="732775" y="1669900"/>
              <a:ext cx="754775" cy="754750"/>
            </a:xfrm>
            <a:custGeom>
              <a:rect b="b" l="l" r="r" t="t"/>
              <a:pathLst>
                <a:path extrusionOk="0" fill="none" h="30190" w="30191">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57"/>
          <p:cNvGrpSpPr/>
          <p:nvPr/>
        </p:nvGrpSpPr>
        <p:grpSpPr>
          <a:xfrm>
            <a:off x="2326452" y="1191441"/>
            <a:ext cx="767704" cy="815489"/>
            <a:chOff x="2499700" y="1135950"/>
            <a:chExt cx="732402" cy="777990"/>
          </a:xfrm>
        </p:grpSpPr>
        <p:grpSp>
          <p:nvGrpSpPr>
            <p:cNvPr id="8090" name="Google Shape;8090;p57"/>
            <p:cNvGrpSpPr/>
            <p:nvPr/>
          </p:nvGrpSpPr>
          <p:grpSpPr>
            <a:xfrm>
              <a:off x="2499700" y="1135950"/>
              <a:ext cx="732402" cy="694705"/>
              <a:chOff x="2499700" y="1135950"/>
              <a:chExt cx="732402" cy="694705"/>
            </a:xfrm>
          </p:grpSpPr>
          <p:sp>
            <p:nvSpPr>
              <p:cNvPr id="8091" name="Google Shape;8091;p57"/>
              <p:cNvSpPr/>
              <p:nvPr/>
            </p:nvSpPr>
            <p:spPr>
              <a:xfrm>
                <a:off x="2721907" y="1135950"/>
                <a:ext cx="288719" cy="199571"/>
              </a:xfrm>
              <a:custGeom>
                <a:rect b="b" l="l" r="r" t="t"/>
                <a:pathLst>
                  <a:path extrusionOk="0" h="56376" w="81559">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57"/>
              <p:cNvSpPr/>
              <p:nvPr/>
            </p:nvSpPr>
            <p:spPr>
              <a:xfrm>
                <a:off x="2499700" y="1313180"/>
                <a:ext cx="225119" cy="278853"/>
              </a:xfrm>
              <a:custGeom>
                <a:rect b="b" l="l" r="r" t="t"/>
                <a:pathLst>
                  <a:path extrusionOk="0" h="78772" w="63593">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57"/>
              <p:cNvSpPr/>
              <p:nvPr/>
            </p:nvSpPr>
            <p:spPr>
              <a:xfrm>
                <a:off x="2721907" y="1317604"/>
                <a:ext cx="53599" cy="72899"/>
              </a:xfrm>
              <a:custGeom>
                <a:rect b="b" l="l" r="r" t="t"/>
                <a:pathLst>
                  <a:path extrusionOk="0" h="20593" w="15141">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57"/>
              <p:cNvSpPr/>
              <p:nvPr/>
            </p:nvSpPr>
            <p:spPr>
              <a:xfrm>
                <a:off x="2764773" y="1334751"/>
                <a:ext cx="47171" cy="52173"/>
              </a:xfrm>
              <a:custGeom>
                <a:rect b="b" l="l" r="r" t="t"/>
                <a:pathLst>
                  <a:path extrusionOk="0" h="14738" w="13325">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57"/>
              <p:cNvSpPr/>
              <p:nvPr/>
            </p:nvSpPr>
            <p:spPr>
              <a:xfrm>
                <a:off x="2554001" y="1354757"/>
                <a:ext cx="187956" cy="201536"/>
              </a:xfrm>
              <a:custGeom>
                <a:rect b="b" l="l" r="r" t="t"/>
                <a:pathLst>
                  <a:path extrusionOk="0" h="56931" w="53095">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57"/>
              <p:cNvSpPr/>
              <p:nvPr/>
            </p:nvSpPr>
            <p:spPr>
              <a:xfrm>
                <a:off x="2724763" y="1363329"/>
                <a:ext cx="46455" cy="58605"/>
              </a:xfrm>
              <a:custGeom>
                <a:rect b="b" l="l" r="r" t="t"/>
                <a:pathLst>
                  <a:path extrusionOk="0" h="16555" w="13123">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57"/>
              <p:cNvSpPr/>
              <p:nvPr/>
            </p:nvSpPr>
            <p:spPr>
              <a:xfrm>
                <a:off x="2587581" y="1591246"/>
                <a:ext cx="277288" cy="238695"/>
              </a:xfrm>
              <a:custGeom>
                <a:rect b="b" l="l" r="r" t="t"/>
                <a:pathLst>
                  <a:path extrusionOk="0" h="67428" w="7833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57"/>
              <p:cNvSpPr/>
              <p:nvPr/>
            </p:nvSpPr>
            <p:spPr>
              <a:xfrm>
                <a:off x="2631881" y="1556237"/>
                <a:ext cx="95768" cy="46455"/>
              </a:xfrm>
              <a:custGeom>
                <a:rect b="b" l="l" r="r" t="t"/>
                <a:pathLst>
                  <a:path extrusionOk="0" h="13123" w="27053">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57"/>
              <p:cNvSpPr/>
              <p:nvPr/>
            </p:nvSpPr>
            <p:spPr>
              <a:xfrm>
                <a:off x="2661889" y="1514798"/>
                <a:ext cx="66467" cy="47170"/>
              </a:xfrm>
              <a:custGeom>
                <a:rect b="b" l="l" r="r" t="t"/>
                <a:pathLst>
                  <a:path extrusionOk="0" h="13325" w="18776">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57"/>
              <p:cNvSpPr/>
              <p:nvPr/>
            </p:nvSpPr>
            <p:spPr>
              <a:xfrm>
                <a:off x="2635452" y="1602677"/>
                <a:ext cx="205108" cy="180094"/>
              </a:xfrm>
              <a:custGeom>
                <a:rect b="b" l="l" r="r" t="t"/>
                <a:pathLst>
                  <a:path extrusionOk="0" h="50874" w="5794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57"/>
              <p:cNvSpPr/>
              <p:nvPr/>
            </p:nvSpPr>
            <p:spPr>
              <a:xfrm>
                <a:off x="2676892" y="1560523"/>
                <a:ext cx="76471" cy="45025"/>
              </a:xfrm>
              <a:custGeom>
                <a:rect b="b" l="l" r="r" t="t"/>
                <a:pathLst>
                  <a:path extrusionOk="0" h="12719" w="21602">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57"/>
              <p:cNvSpPr/>
              <p:nvPr/>
            </p:nvSpPr>
            <p:spPr>
              <a:xfrm>
                <a:off x="2864801" y="1592672"/>
                <a:ext cx="278003" cy="237984"/>
              </a:xfrm>
              <a:custGeom>
                <a:rect b="b" l="l" r="r" t="t"/>
                <a:pathLst>
                  <a:path extrusionOk="0" h="67227" w="78532">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57"/>
              <p:cNvSpPr/>
              <p:nvPr/>
            </p:nvSpPr>
            <p:spPr>
              <a:xfrm>
                <a:off x="2840508" y="1660548"/>
                <a:ext cx="49316" cy="100770"/>
              </a:xfrm>
              <a:custGeom>
                <a:rect b="b" l="l" r="r" t="t"/>
                <a:pathLst>
                  <a:path extrusionOk="0" h="28466" w="13931">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57"/>
              <p:cNvSpPr/>
              <p:nvPr/>
            </p:nvSpPr>
            <p:spPr>
              <a:xfrm>
                <a:off x="2816930" y="1644831"/>
                <a:ext cx="47886" cy="77898"/>
              </a:xfrm>
              <a:custGeom>
                <a:rect b="b" l="l" r="r" t="t"/>
                <a:pathLst>
                  <a:path extrusionOk="0" h="22005" w="13527">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57"/>
              <p:cNvSpPr/>
              <p:nvPr/>
            </p:nvSpPr>
            <p:spPr>
              <a:xfrm>
                <a:off x="2889093" y="1602677"/>
                <a:ext cx="205823" cy="180809"/>
              </a:xfrm>
              <a:custGeom>
                <a:rect b="b" l="l" r="r" t="t"/>
                <a:pathLst>
                  <a:path extrusionOk="0" h="51076" w="58142">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57"/>
              <p:cNvSpPr/>
              <p:nvPr/>
            </p:nvSpPr>
            <p:spPr>
              <a:xfrm>
                <a:off x="2864801" y="1644831"/>
                <a:ext cx="48601" cy="77898"/>
              </a:xfrm>
              <a:custGeom>
                <a:rect b="b" l="l" r="r" t="t"/>
                <a:pathLst>
                  <a:path extrusionOk="0" h="22005" w="13729">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57"/>
              <p:cNvSpPr/>
              <p:nvPr/>
            </p:nvSpPr>
            <p:spPr>
              <a:xfrm>
                <a:off x="2864086" y="1653402"/>
                <a:ext cx="2149" cy="7151"/>
              </a:xfrm>
              <a:custGeom>
                <a:rect b="b" l="l" r="r" t="t"/>
                <a:pathLst>
                  <a:path extrusionOk="0" h="2020" w="607">
                    <a:moveTo>
                      <a:pt x="1" y="1"/>
                    </a:moveTo>
                    <a:cubicBezTo>
                      <a:pt x="1" y="606"/>
                      <a:pt x="203" y="1414"/>
                      <a:pt x="203" y="2019"/>
                    </a:cubicBezTo>
                    <a:cubicBezTo>
                      <a:pt x="405" y="1414"/>
                      <a:pt x="405" y="606"/>
                      <a:pt x="607" y="1"/>
                    </a:cubicBez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57"/>
              <p:cNvSpPr/>
              <p:nvPr/>
            </p:nvSpPr>
            <p:spPr>
              <a:xfrm>
                <a:off x="3006983" y="1313318"/>
                <a:ext cx="225119" cy="279430"/>
              </a:xfrm>
              <a:custGeom>
                <a:rect b="b" l="l" r="r" t="t"/>
                <a:pathLst>
                  <a:path extrusionOk="0" h="78935" w="63593">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57"/>
              <p:cNvSpPr/>
              <p:nvPr/>
            </p:nvSpPr>
            <p:spPr>
              <a:xfrm>
                <a:off x="2956256" y="1319034"/>
                <a:ext cx="54314" cy="72184"/>
              </a:xfrm>
              <a:custGeom>
                <a:rect b="b" l="l" r="r" t="t"/>
                <a:pathLst>
                  <a:path extrusionOk="0" h="20391" w="15343">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57"/>
              <p:cNvSpPr/>
              <p:nvPr/>
            </p:nvSpPr>
            <p:spPr>
              <a:xfrm>
                <a:off x="2919817" y="1335466"/>
                <a:ext cx="47886" cy="52888"/>
              </a:xfrm>
              <a:custGeom>
                <a:rect b="b" l="l" r="r" t="t"/>
                <a:pathLst>
                  <a:path extrusionOk="0" h="14940" w="13527">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57"/>
              <p:cNvSpPr/>
              <p:nvPr/>
            </p:nvSpPr>
            <p:spPr>
              <a:xfrm>
                <a:off x="3002697" y="1557663"/>
                <a:ext cx="95053" cy="46455"/>
              </a:xfrm>
              <a:custGeom>
                <a:rect b="b" l="l" r="r" t="t"/>
                <a:pathLst>
                  <a:path extrusionOk="0" h="13123" w="26851">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57"/>
              <p:cNvSpPr/>
              <p:nvPr/>
            </p:nvSpPr>
            <p:spPr>
              <a:xfrm>
                <a:off x="2975545" y="1561238"/>
                <a:ext cx="78616" cy="45740"/>
              </a:xfrm>
              <a:custGeom>
                <a:rect b="b" l="l" r="r" t="t"/>
                <a:pathLst>
                  <a:path extrusionOk="0" h="12921" w="22208">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57"/>
              <p:cNvSpPr/>
              <p:nvPr/>
            </p:nvSpPr>
            <p:spPr>
              <a:xfrm>
                <a:off x="2959827" y="1364044"/>
                <a:ext cx="47171" cy="60035"/>
              </a:xfrm>
              <a:custGeom>
                <a:rect b="b" l="l" r="r" t="t"/>
                <a:pathLst>
                  <a:path extrusionOk="0" h="16959" w="13325">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57"/>
              <p:cNvSpPr/>
              <p:nvPr/>
            </p:nvSpPr>
            <p:spPr>
              <a:xfrm>
                <a:off x="3002697" y="1515509"/>
                <a:ext cx="67179" cy="47170"/>
              </a:xfrm>
              <a:custGeom>
                <a:rect b="b" l="l" r="r" t="t"/>
                <a:pathLst>
                  <a:path extrusionOk="0" h="13325" w="18977">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57"/>
              <p:cNvSpPr/>
              <p:nvPr/>
            </p:nvSpPr>
            <p:spPr>
              <a:xfrm>
                <a:off x="3001982" y="1561238"/>
                <a:ext cx="719" cy="4"/>
              </a:xfrm>
              <a:custGeom>
                <a:rect b="b" l="l" r="r" t="t"/>
                <a:pathLst>
                  <a:path extrusionOk="0" h="1" w="203">
                    <a:moveTo>
                      <a:pt x="202" y="0"/>
                    </a:moveTo>
                    <a:lnTo>
                      <a:pt x="202" y="0"/>
                    </a:lnTo>
                    <a:lnTo>
                      <a:pt x="0" y="0"/>
                    </a:ln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57"/>
              <p:cNvSpPr/>
              <p:nvPr/>
            </p:nvSpPr>
            <p:spPr>
              <a:xfrm>
                <a:off x="2727622" y="1560523"/>
                <a:ext cx="4" cy="4"/>
              </a:xfrm>
              <a:custGeom>
                <a:rect b="b" l="l" r="r" t="t"/>
                <a:pathLst>
                  <a:path extrusionOk="0" h="1" w="1">
                    <a:moveTo>
                      <a:pt x="0" y="0"/>
                    </a:move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57"/>
              <p:cNvSpPr/>
              <p:nvPr/>
            </p:nvSpPr>
            <p:spPr>
              <a:xfrm>
                <a:off x="2706186" y="1356898"/>
                <a:ext cx="321598" cy="311591"/>
              </a:xfrm>
              <a:custGeom>
                <a:rect b="b" l="l" r="r" t="t"/>
                <a:pathLst>
                  <a:path extrusionOk="0" fill="none" h="88020" w="90847">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cap="flat" cmpd="sng" w="9525">
                <a:solidFill>
                  <a:srgbClr val="FFFFFF"/>
                </a:solidFill>
                <a:prstDash val="solid"/>
                <a:miter lim="20187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57"/>
            <p:cNvGrpSpPr/>
            <p:nvPr/>
          </p:nvGrpSpPr>
          <p:grpSpPr>
            <a:xfrm>
              <a:off x="2517909" y="1188726"/>
              <a:ext cx="702702" cy="725214"/>
              <a:chOff x="2517909" y="1188726"/>
              <a:chExt cx="702702" cy="725214"/>
            </a:xfrm>
          </p:grpSpPr>
          <p:sp>
            <p:nvSpPr>
              <p:cNvPr id="8119" name="Google Shape;8119;p57"/>
              <p:cNvSpPr/>
              <p:nvPr/>
            </p:nvSpPr>
            <p:spPr>
              <a:xfrm>
                <a:off x="2621966" y="118872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57"/>
              <p:cNvSpPr/>
              <p:nvPr/>
            </p:nvSpPr>
            <p:spPr>
              <a:xfrm>
                <a:off x="2517909" y="154330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57"/>
              <p:cNvSpPr/>
              <p:nvPr/>
            </p:nvSpPr>
            <p:spPr>
              <a:xfrm>
                <a:off x="3174265" y="155689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57"/>
              <p:cNvSpPr/>
              <p:nvPr/>
            </p:nvSpPr>
            <p:spPr>
              <a:xfrm>
                <a:off x="3023194" y="119720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57"/>
              <p:cNvSpPr/>
              <p:nvPr/>
            </p:nvSpPr>
            <p:spPr>
              <a:xfrm rot="8660313">
                <a:off x="2818264" y="180429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24" name="Google Shape;8124;p57"/>
          <p:cNvGrpSpPr/>
          <p:nvPr/>
        </p:nvGrpSpPr>
        <p:grpSpPr>
          <a:xfrm>
            <a:off x="1672184" y="1191441"/>
            <a:ext cx="583439" cy="870229"/>
            <a:chOff x="1716825" y="1121550"/>
            <a:chExt cx="622800" cy="928938"/>
          </a:xfrm>
        </p:grpSpPr>
        <p:grpSp>
          <p:nvGrpSpPr>
            <p:cNvPr id="8125" name="Google Shape;8125;p57"/>
            <p:cNvGrpSpPr/>
            <p:nvPr/>
          </p:nvGrpSpPr>
          <p:grpSpPr>
            <a:xfrm>
              <a:off x="1716825" y="1121550"/>
              <a:ext cx="622800" cy="928938"/>
              <a:chOff x="1716825" y="1121550"/>
              <a:chExt cx="622800" cy="928938"/>
            </a:xfrm>
          </p:grpSpPr>
          <p:cxnSp>
            <p:nvCxnSpPr>
              <p:cNvPr id="8126" name="Google Shape;8126;p57"/>
              <p:cNvCxnSpPr/>
              <p:nvPr/>
            </p:nvCxnSpPr>
            <p:spPr>
              <a:xfrm>
                <a:off x="1954750" y="1738188"/>
                <a:ext cx="0" cy="312300"/>
              </a:xfrm>
              <a:prstGeom prst="straightConnector1">
                <a:avLst/>
              </a:prstGeom>
              <a:noFill/>
              <a:ln cap="flat" cmpd="sng" w="9525">
                <a:solidFill>
                  <a:srgbClr val="213B55"/>
                </a:solidFill>
                <a:prstDash val="solid"/>
                <a:round/>
                <a:headEnd len="med" w="med" type="none"/>
                <a:tailEnd len="med" w="med" type="none"/>
              </a:ln>
            </p:spPr>
          </p:cxnSp>
          <p:sp>
            <p:nvSpPr>
              <p:cNvPr id="8127" name="Google Shape;8127;p57"/>
              <p:cNvSpPr/>
              <p:nvPr/>
            </p:nvSpPr>
            <p:spPr>
              <a:xfrm>
                <a:off x="1716825" y="1121550"/>
                <a:ext cx="622800" cy="622800"/>
              </a:xfrm>
              <a:prstGeom prst="ellipse">
                <a:avLst/>
              </a:pr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8" name="Google Shape;8128;p57"/>
            <p:cNvGrpSpPr/>
            <p:nvPr/>
          </p:nvGrpSpPr>
          <p:grpSpPr>
            <a:xfrm>
              <a:off x="1768050" y="1172775"/>
              <a:ext cx="520200" cy="832000"/>
              <a:chOff x="1768050" y="1172775"/>
              <a:chExt cx="520200" cy="832000"/>
            </a:xfrm>
          </p:grpSpPr>
          <p:cxnSp>
            <p:nvCxnSpPr>
              <p:cNvPr id="8129" name="Google Shape;8129;p57"/>
              <p:cNvCxnSpPr/>
              <p:nvPr/>
            </p:nvCxnSpPr>
            <p:spPr>
              <a:xfrm>
                <a:off x="2003025" y="1692475"/>
                <a:ext cx="0" cy="312300"/>
              </a:xfrm>
              <a:prstGeom prst="straightConnector1">
                <a:avLst/>
              </a:prstGeom>
              <a:noFill/>
              <a:ln cap="flat" cmpd="sng" w="9525">
                <a:solidFill>
                  <a:srgbClr val="667E92"/>
                </a:solidFill>
                <a:prstDash val="solid"/>
                <a:round/>
                <a:headEnd len="med" w="med" type="none"/>
                <a:tailEnd len="med" w="med" type="none"/>
              </a:ln>
            </p:spPr>
          </p:cxnSp>
          <p:sp>
            <p:nvSpPr>
              <p:cNvPr id="8130" name="Google Shape;8130;p57"/>
              <p:cNvSpPr/>
              <p:nvPr/>
            </p:nvSpPr>
            <p:spPr>
              <a:xfrm>
                <a:off x="1768050" y="1172775"/>
                <a:ext cx="520200" cy="520200"/>
              </a:xfrm>
              <a:prstGeom prst="ellipse">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57"/>
            <p:cNvGrpSpPr/>
            <p:nvPr/>
          </p:nvGrpSpPr>
          <p:grpSpPr>
            <a:xfrm>
              <a:off x="1820100" y="1225475"/>
              <a:ext cx="416400" cy="729575"/>
              <a:chOff x="1820100" y="1225475"/>
              <a:chExt cx="416400" cy="729575"/>
            </a:xfrm>
          </p:grpSpPr>
          <p:cxnSp>
            <p:nvCxnSpPr>
              <p:cNvPr id="8132" name="Google Shape;8132;p57"/>
              <p:cNvCxnSpPr/>
              <p:nvPr/>
            </p:nvCxnSpPr>
            <p:spPr>
              <a:xfrm>
                <a:off x="2051300" y="1642750"/>
                <a:ext cx="0" cy="312300"/>
              </a:xfrm>
              <a:prstGeom prst="straightConnector1">
                <a:avLst/>
              </a:prstGeom>
              <a:noFill/>
              <a:ln cap="flat" cmpd="sng" w="9525">
                <a:solidFill>
                  <a:srgbClr val="445D73"/>
                </a:solidFill>
                <a:prstDash val="solid"/>
                <a:round/>
                <a:headEnd len="med" w="med" type="none"/>
                <a:tailEnd len="med" w="med" type="none"/>
              </a:ln>
            </p:spPr>
          </p:cxnSp>
          <p:sp>
            <p:nvSpPr>
              <p:cNvPr id="8133" name="Google Shape;8133;p57"/>
              <p:cNvSpPr/>
              <p:nvPr/>
            </p:nvSpPr>
            <p:spPr>
              <a:xfrm>
                <a:off x="1820100" y="1225475"/>
                <a:ext cx="416400" cy="416400"/>
              </a:xfrm>
              <a:prstGeom prst="ellipse">
                <a:avLst/>
              </a:pr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57"/>
            <p:cNvGrpSpPr/>
            <p:nvPr/>
          </p:nvGrpSpPr>
          <p:grpSpPr>
            <a:xfrm>
              <a:off x="1874250" y="1278825"/>
              <a:ext cx="308100" cy="605275"/>
              <a:chOff x="1874250" y="1278825"/>
              <a:chExt cx="308100" cy="605275"/>
            </a:xfrm>
          </p:grpSpPr>
          <p:cxnSp>
            <p:nvCxnSpPr>
              <p:cNvPr id="8135" name="Google Shape;8135;p57"/>
              <p:cNvCxnSpPr/>
              <p:nvPr/>
            </p:nvCxnSpPr>
            <p:spPr>
              <a:xfrm>
                <a:off x="2099575" y="1571800"/>
                <a:ext cx="0" cy="312300"/>
              </a:xfrm>
              <a:prstGeom prst="straightConnector1">
                <a:avLst/>
              </a:prstGeom>
              <a:noFill/>
              <a:ln cap="flat" cmpd="sng" w="9525">
                <a:solidFill>
                  <a:srgbClr val="E3E9ED"/>
                </a:solidFill>
                <a:prstDash val="solid"/>
                <a:round/>
                <a:headEnd len="med" w="med" type="none"/>
                <a:tailEnd len="med" w="med" type="none"/>
              </a:ln>
            </p:spPr>
          </p:cxnSp>
          <p:sp>
            <p:nvSpPr>
              <p:cNvPr id="8136" name="Google Shape;8136;p57"/>
              <p:cNvSpPr/>
              <p:nvPr/>
            </p:nvSpPr>
            <p:spPr>
              <a:xfrm>
                <a:off x="1874250" y="1278825"/>
                <a:ext cx="308100" cy="3081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7" name="Google Shape;8137;p57"/>
            <p:cNvSpPr/>
            <p:nvPr/>
          </p:nvSpPr>
          <p:spPr>
            <a:xfrm>
              <a:off x="1920625" y="1326000"/>
              <a:ext cx="215400" cy="215400"/>
            </a:xfrm>
            <a:prstGeom prst="ellipse">
              <a:avLst/>
            </a:pr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57"/>
          <p:cNvGrpSpPr/>
          <p:nvPr/>
        </p:nvGrpSpPr>
        <p:grpSpPr>
          <a:xfrm>
            <a:off x="1592007" y="2077763"/>
            <a:ext cx="739072" cy="714152"/>
            <a:chOff x="4334725" y="1355875"/>
            <a:chExt cx="3106650" cy="3001900"/>
          </a:xfrm>
        </p:grpSpPr>
        <p:grpSp>
          <p:nvGrpSpPr>
            <p:cNvPr id="8139" name="Google Shape;8139;p57"/>
            <p:cNvGrpSpPr/>
            <p:nvPr/>
          </p:nvGrpSpPr>
          <p:grpSpPr>
            <a:xfrm>
              <a:off x="4516050" y="1724875"/>
              <a:ext cx="2693725" cy="2632900"/>
              <a:chOff x="4516050" y="1724875"/>
              <a:chExt cx="2693725" cy="2632900"/>
            </a:xfrm>
          </p:grpSpPr>
          <p:sp>
            <p:nvSpPr>
              <p:cNvPr id="8140" name="Google Shape;8140;p57"/>
              <p:cNvSpPr/>
              <p:nvPr/>
            </p:nvSpPr>
            <p:spPr>
              <a:xfrm>
                <a:off x="6227525" y="1737400"/>
                <a:ext cx="982250" cy="1548550"/>
              </a:xfrm>
              <a:custGeom>
                <a:rect b="b" l="l" r="r" t="t"/>
                <a:pathLst>
                  <a:path extrusionOk="0" h="61942" w="3929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57"/>
              <p:cNvSpPr/>
              <p:nvPr/>
            </p:nvSpPr>
            <p:spPr>
              <a:xfrm>
                <a:off x="4516050" y="1724875"/>
                <a:ext cx="1010900" cy="1581800"/>
              </a:xfrm>
              <a:custGeom>
                <a:rect b="b" l="l" r="r" t="t"/>
                <a:pathLst>
                  <a:path extrusionOk="0" h="63272" w="40436">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57"/>
              <p:cNvSpPr/>
              <p:nvPr/>
            </p:nvSpPr>
            <p:spPr>
              <a:xfrm>
                <a:off x="4977525" y="3800325"/>
                <a:ext cx="1782050" cy="557450"/>
              </a:xfrm>
              <a:custGeom>
                <a:rect b="b" l="l" r="r" t="t"/>
                <a:pathLst>
                  <a:path extrusionOk="0" h="22298" w="71282">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3" name="Google Shape;8143;p57"/>
            <p:cNvGrpSpPr/>
            <p:nvPr/>
          </p:nvGrpSpPr>
          <p:grpSpPr>
            <a:xfrm>
              <a:off x="4334725" y="1355875"/>
              <a:ext cx="3106650" cy="2709650"/>
              <a:chOff x="4334725" y="1355875"/>
              <a:chExt cx="3106650" cy="2709650"/>
            </a:xfrm>
          </p:grpSpPr>
          <p:sp>
            <p:nvSpPr>
              <p:cNvPr id="8144" name="Google Shape;8144;p57"/>
              <p:cNvSpPr/>
              <p:nvPr/>
            </p:nvSpPr>
            <p:spPr>
              <a:xfrm>
                <a:off x="5427950" y="1355875"/>
                <a:ext cx="904575" cy="1665925"/>
              </a:xfrm>
              <a:custGeom>
                <a:rect b="b" l="l" r="r" t="t"/>
                <a:pathLst>
                  <a:path extrusionOk="0" fill="none" h="66637" w="36183">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cap="flat" cmpd="sng" w="9525">
                <a:solidFill>
                  <a:srgbClr val="5F7D9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57"/>
              <p:cNvSpPr/>
              <p:nvPr/>
            </p:nvSpPr>
            <p:spPr>
              <a:xfrm>
                <a:off x="4334725" y="2760325"/>
                <a:ext cx="1547125" cy="1304775"/>
              </a:xfrm>
              <a:custGeom>
                <a:rect b="b" l="l" r="r" t="t"/>
                <a:pathLst>
                  <a:path extrusionOk="0" fill="none" h="52191" w="61885">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cap="flat" cmpd="sng" w="9525">
                <a:solidFill>
                  <a:srgbClr val="435D74"/>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57"/>
              <p:cNvSpPr/>
              <p:nvPr/>
            </p:nvSpPr>
            <p:spPr>
              <a:xfrm>
                <a:off x="5881825" y="2760325"/>
                <a:ext cx="1559550" cy="1305200"/>
              </a:xfrm>
              <a:custGeom>
                <a:rect b="b" l="l" r="r" t="t"/>
                <a:pathLst>
                  <a:path extrusionOk="0" fill="none" h="52208" w="62382">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cap="flat" cmpd="sng" w="9525">
                <a:solidFill>
                  <a:srgbClr val="A5B7C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47" name="Google Shape;8147;p57"/>
          <p:cNvGrpSpPr/>
          <p:nvPr/>
        </p:nvGrpSpPr>
        <p:grpSpPr>
          <a:xfrm>
            <a:off x="7708956" y="3708534"/>
            <a:ext cx="312074" cy="684173"/>
            <a:chOff x="7645573" y="3754300"/>
            <a:chExt cx="293855" cy="644170"/>
          </a:xfrm>
        </p:grpSpPr>
        <p:sp>
          <p:nvSpPr>
            <p:cNvPr id="8148" name="Google Shape;8148;p57"/>
            <p:cNvSpPr/>
            <p:nvPr/>
          </p:nvSpPr>
          <p:spPr>
            <a:xfrm>
              <a:off x="7645895" y="3855521"/>
              <a:ext cx="293533" cy="164134"/>
            </a:xfrm>
            <a:custGeom>
              <a:rect b="b" l="l" r="r" t="t"/>
              <a:pathLst>
                <a:path extrusionOk="0" h="10698" w="19132">
                  <a:moveTo>
                    <a:pt x="1" y="1"/>
                  </a:moveTo>
                  <a:lnTo>
                    <a:pt x="1" y="10698"/>
                  </a:lnTo>
                  <a:lnTo>
                    <a:pt x="19132" y="10698"/>
                  </a:lnTo>
                  <a:lnTo>
                    <a:pt x="19132"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57"/>
            <p:cNvSpPr/>
            <p:nvPr/>
          </p:nvSpPr>
          <p:spPr>
            <a:xfrm>
              <a:off x="7645573" y="3754300"/>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57"/>
          <p:cNvGrpSpPr/>
          <p:nvPr/>
        </p:nvGrpSpPr>
        <p:grpSpPr>
          <a:xfrm>
            <a:off x="5630944" y="1191441"/>
            <a:ext cx="709011" cy="739359"/>
            <a:chOff x="5830645" y="1256617"/>
            <a:chExt cx="530340" cy="553040"/>
          </a:xfrm>
        </p:grpSpPr>
        <p:grpSp>
          <p:nvGrpSpPr>
            <p:cNvPr id="8151" name="Google Shape;8151;p57"/>
            <p:cNvGrpSpPr/>
            <p:nvPr/>
          </p:nvGrpSpPr>
          <p:grpSpPr>
            <a:xfrm>
              <a:off x="5830645" y="1256617"/>
              <a:ext cx="259743" cy="269909"/>
              <a:chOff x="5830645" y="1256617"/>
              <a:chExt cx="259743" cy="269909"/>
            </a:xfrm>
          </p:grpSpPr>
          <p:sp>
            <p:nvSpPr>
              <p:cNvPr id="8152" name="Google Shape;8152;p57"/>
              <p:cNvSpPr/>
              <p:nvPr/>
            </p:nvSpPr>
            <p:spPr>
              <a:xfrm>
                <a:off x="5830645" y="1294145"/>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57"/>
              <p:cNvSpPr/>
              <p:nvPr/>
            </p:nvSpPr>
            <p:spPr>
              <a:xfrm>
                <a:off x="5922950" y="1256617"/>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57"/>
            <p:cNvGrpSpPr/>
            <p:nvPr/>
          </p:nvGrpSpPr>
          <p:grpSpPr>
            <a:xfrm>
              <a:off x="6101293" y="1256617"/>
              <a:ext cx="259692" cy="269909"/>
              <a:chOff x="6101293" y="1256617"/>
              <a:chExt cx="259692" cy="269909"/>
            </a:xfrm>
          </p:grpSpPr>
          <p:sp>
            <p:nvSpPr>
              <p:cNvPr id="8155" name="Google Shape;8155;p57"/>
              <p:cNvSpPr/>
              <p:nvPr/>
            </p:nvSpPr>
            <p:spPr>
              <a:xfrm>
                <a:off x="6101293" y="1294145"/>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57"/>
              <p:cNvSpPr/>
              <p:nvPr/>
            </p:nvSpPr>
            <p:spPr>
              <a:xfrm>
                <a:off x="6193623" y="1256617"/>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57"/>
            <p:cNvGrpSpPr/>
            <p:nvPr/>
          </p:nvGrpSpPr>
          <p:grpSpPr>
            <a:xfrm>
              <a:off x="5830645" y="1539749"/>
              <a:ext cx="259692" cy="269909"/>
              <a:chOff x="5830645" y="1539749"/>
              <a:chExt cx="259692" cy="269909"/>
            </a:xfrm>
          </p:grpSpPr>
          <p:sp>
            <p:nvSpPr>
              <p:cNvPr id="8158" name="Google Shape;8158;p57"/>
              <p:cNvSpPr/>
              <p:nvPr/>
            </p:nvSpPr>
            <p:spPr>
              <a:xfrm>
                <a:off x="5830645" y="1539749"/>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57"/>
              <p:cNvSpPr/>
              <p:nvPr/>
            </p:nvSpPr>
            <p:spPr>
              <a:xfrm>
                <a:off x="5922950" y="1734600"/>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57"/>
            <p:cNvGrpSpPr/>
            <p:nvPr/>
          </p:nvGrpSpPr>
          <p:grpSpPr>
            <a:xfrm>
              <a:off x="6101293" y="1539749"/>
              <a:ext cx="259692" cy="269909"/>
              <a:chOff x="6101293" y="1539749"/>
              <a:chExt cx="259692" cy="269909"/>
            </a:xfrm>
          </p:grpSpPr>
          <p:sp>
            <p:nvSpPr>
              <p:cNvPr id="8161" name="Google Shape;8161;p57"/>
              <p:cNvSpPr/>
              <p:nvPr/>
            </p:nvSpPr>
            <p:spPr>
              <a:xfrm>
                <a:off x="6101293" y="1539749"/>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57"/>
              <p:cNvSpPr/>
              <p:nvPr/>
            </p:nvSpPr>
            <p:spPr>
              <a:xfrm>
                <a:off x="6193623" y="1734600"/>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3" name="Google Shape;8163;p57"/>
            <p:cNvSpPr/>
            <p:nvPr/>
          </p:nvSpPr>
          <p:spPr>
            <a:xfrm>
              <a:off x="5999148" y="1436800"/>
              <a:ext cx="192625" cy="192690"/>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57"/>
          <p:cNvGrpSpPr/>
          <p:nvPr/>
        </p:nvGrpSpPr>
        <p:grpSpPr>
          <a:xfrm>
            <a:off x="732438" y="2927557"/>
            <a:ext cx="1452955" cy="621360"/>
            <a:chOff x="732422" y="2990152"/>
            <a:chExt cx="1337773" cy="572102"/>
          </a:xfrm>
        </p:grpSpPr>
        <p:sp>
          <p:nvSpPr>
            <p:cNvPr id="8165" name="Google Shape;8165;p57"/>
            <p:cNvSpPr/>
            <p:nvPr/>
          </p:nvSpPr>
          <p:spPr>
            <a:xfrm>
              <a:off x="923705" y="3182595"/>
              <a:ext cx="380762" cy="379464"/>
            </a:xfrm>
            <a:custGeom>
              <a:rect b="b" l="l" r="r" t="t"/>
              <a:pathLst>
                <a:path extrusionOk="0" h="33040" w="33153">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57"/>
            <p:cNvSpPr/>
            <p:nvPr/>
          </p:nvSpPr>
          <p:spPr>
            <a:xfrm>
              <a:off x="1309210" y="3183709"/>
              <a:ext cx="378534" cy="377248"/>
            </a:xfrm>
            <a:custGeom>
              <a:rect b="b" l="l" r="r" t="t"/>
              <a:pathLst>
                <a:path extrusionOk="0" h="32847" w="32959">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57"/>
            <p:cNvSpPr/>
            <p:nvPr/>
          </p:nvSpPr>
          <p:spPr>
            <a:xfrm>
              <a:off x="732422" y="2990152"/>
              <a:ext cx="380716" cy="379441"/>
            </a:xfrm>
            <a:custGeom>
              <a:rect b="b" l="l" r="r" t="t"/>
              <a:pathLst>
                <a:path extrusionOk="0" h="33038" w="33149">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57"/>
            <p:cNvSpPr/>
            <p:nvPr/>
          </p:nvSpPr>
          <p:spPr>
            <a:xfrm>
              <a:off x="1115837" y="2990152"/>
              <a:ext cx="380728" cy="379430"/>
            </a:xfrm>
            <a:custGeom>
              <a:rect b="b" l="l" r="r" t="t"/>
              <a:pathLst>
                <a:path extrusionOk="0" h="33037" w="3315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57"/>
            <p:cNvSpPr/>
            <p:nvPr/>
          </p:nvSpPr>
          <p:spPr>
            <a:xfrm>
              <a:off x="1691707" y="3184996"/>
              <a:ext cx="378488" cy="377259"/>
            </a:xfrm>
            <a:custGeom>
              <a:rect b="b" l="l" r="r" t="t"/>
              <a:pathLst>
                <a:path extrusionOk="0" h="32848" w="32955">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57"/>
            <p:cNvSpPr/>
            <p:nvPr/>
          </p:nvSpPr>
          <p:spPr>
            <a:xfrm>
              <a:off x="1499792" y="2993162"/>
              <a:ext cx="378523" cy="377213"/>
            </a:xfrm>
            <a:custGeom>
              <a:rect b="b" l="l" r="r" t="t"/>
              <a:pathLst>
                <a:path extrusionOk="0" h="32844" w="32958">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4" name="Shape 8174"/>
        <p:cNvGrpSpPr/>
        <p:nvPr/>
      </p:nvGrpSpPr>
      <p:grpSpPr>
        <a:xfrm>
          <a:off x="0" y="0"/>
          <a:ext cx="0" cy="0"/>
          <a:chOff x="0" y="0"/>
          <a:chExt cx="0" cy="0"/>
        </a:xfrm>
      </p:grpSpPr>
      <p:grpSp>
        <p:nvGrpSpPr>
          <p:cNvPr id="8175" name="Google Shape;8175;p58"/>
          <p:cNvGrpSpPr/>
          <p:nvPr/>
        </p:nvGrpSpPr>
        <p:grpSpPr>
          <a:xfrm>
            <a:off x="729238" y="1179665"/>
            <a:ext cx="1636117" cy="1526144"/>
            <a:chOff x="729238" y="1179665"/>
            <a:chExt cx="1636117" cy="1526144"/>
          </a:xfrm>
        </p:grpSpPr>
        <p:grpSp>
          <p:nvGrpSpPr>
            <p:cNvPr id="8176" name="Google Shape;8176;p58"/>
            <p:cNvGrpSpPr/>
            <p:nvPr/>
          </p:nvGrpSpPr>
          <p:grpSpPr>
            <a:xfrm>
              <a:off x="729238" y="1179665"/>
              <a:ext cx="80700" cy="1526144"/>
              <a:chOff x="729238" y="1179665"/>
              <a:chExt cx="80700" cy="1526144"/>
            </a:xfrm>
          </p:grpSpPr>
          <p:sp>
            <p:nvSpPr>
              <p:cNvPr id="8177" name="Google Shape;8177;p58"/>
              <p:cNvSpPr/>
              <p:nvPr/>
            </p:nvSpPr>
            <p:spPr>
              <a:xfrm>
                <a:off x="72923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58"/>
              <p:cNvSpPr/>
              <p:nvPr/>
            </p:nvSpPr>
            <p:spPr>
              <a:xfrm>
                <a:off x="72923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58"/>
              <p:cNvSpPr/>
              <p:nvPr/>
            </p:nvSpPr>
            <p:spPr>
              <a:xfrm>
                <a:off x="72923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58"/>
              <p:cNvSpPr/>
              <p:nvPr/>
            </p:nvSpPr>
            <p:spPr>
              <a:xfrm>
                <a:off x="72923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58"/>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58"/>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58"/>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58"/>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58"/>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58"/>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58"/>
            <p:cNvGrpSpPr/>
            <p:nvPr/>
          </p:nvGrpSpPr>
          <p:grpSpPr>
            <a:xfrm>
              <a:off x="903098" y="1179665"/>
              <a:ext cx="80700" cy="1526144"/>
              <a:chOff x="903098" y="1179665"/>
              <a:chExt cx="80700" cy="1526144"/>
            </a:xfrm>
          </p:grpSpPr>
          <p:sp>
            <p:nvSpPr>
              <p:cNvPr id="8188" name="Google Shape;8188;p58"/>
              <p:cNvSpPr/>
              <p:nvPr/>
            </p:nvSpPr>
            <p:spPr>
              <a:xfrm>
                <a:off x="90309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58"/>
              <p:cNvSpPr/>
              <p:nvPr/>
            </p:nvSpPr>
            <p:spPr>
              <a:xfrm>
                <a:off x="90309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58"/>
              <p:cNvSpPr/>
              <p:nvPr/>
            </p:nvSpPr>
            <p:spPr>
              <a:xfrm>
                <a:off x="90309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58"/>
              <p:cNvSpPr/>
              <p:nvPr/>
            </p:nvSpPr>
            <p:spPr>
              <a:xfrm>
                <a:off x="90309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58"/>
              <p:cNvSpPr/>
              <p:nvPr/>
            </p:nvSpPr>
            <p:spPr>
              <a:xfrm>
                <a:off x="90309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58"/>
              <p:cNvSpPr/>
              <p:nvPr/>
            </p:nvSpPr>
            <p:spPr>
              <a:xfrm>
                <a:off x="90309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58"/>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58"/>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58"/>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58"/>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58"/>
            <p:cNvGrpSpPr/>
            <p:nvPr/>
          </p:nvGrpSpPr>
          <p:grpSpPr>
            <a:xfrm>
              <a:off x="1076958" y="1179665"/>
              <a:ext cx="80700" cy="1526144"/>
              <a:chOff x="1076958" y="1179665"/>
              <a:chExt cx="80700" cy="1526144"/>
            </a:xfrm>
          </p:grpSpPr>
          <p:sp>
            <p:nvSpPr>
              <p:cNvPr id="8199" name="Google Shape;8199;p58"/>
              <p:cNvSpPr/>
              <p:nvPr/>
            </p:nvSpPr>
            <p:spPr>
              <a:xfrm>
                <a:off x="107695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58"/>
              <p:cNvSpPr/>
              <p:nvPr/>
            </p:nvSpPr>
            <p:spPr>
              <a:xfrm>
                <a:off x="107695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58"/>
              <p:cNvSpPr/>
              <p:nvPr/>
            </p:nvSpPr>
            <p:spPr>
              <a:xfrm>
                <a:off x="107695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58"/>
              <p:cNvSpPr/>
              <p:nvPr/>
            </p:nvSpPr>
            <p:spPr>
              <a:xfrm>
                <a:off x="107695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58"/>
              <p:cNvSpPr/>
              <p:nvPr/>
            </p:nvSpPr>
            <p:spPr>
              <a:xfrm>
                <a:off x="107695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58"/>
              <p:cNvSpPr/>
              <p:nvPr/>
            </p:nvSpPr>
            <p:spPr>
              <a:xfrm>
                <a:off x="107695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58"/>
              <p:cNvSpPr/>
              <p:nvPr/>
            </p:nvSpPr>
            <p:spPr>
              <a:xfrm>
                <a:off x="1076958"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58"/>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58"/>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58"/>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9" name="Google Shape;8209;p58"/>
            <p:cNvGrpSpPr/>
            <p:nvPr/>
          </p:nvGrpSpPr>
          <p:grpSpPr>
            <a:xfrm>
              <a:off x="1247707" y="1179665"/>
              <a:ext cx="80700" cy="1526144"/>
              <a:chOff x="1247707" y="1179665"/>
              <a:chExt cx="80700" cy="1526144"/>
            </a:xfrm>
          </p:grpSpPr>
          <p:sp>
            <p:nvSpPr>
              <p:cNvPr id="8210" name="Google Shape;8210;p58"/>
              <p:cNvSpPr/>
              <p:nvPr/>
            </p:nvSpPr>
            <p:spPr>
              <a:xfrm>
                <a:off x="124770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58"/>
              <p:cNvSpPr/>
              <p:nvPr/>
            </p:nvSpPr>
            <p:spPr>
              <a:xfrm>
                <a:off x="124770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58"/>
              <p:cNvSpPr/>
              <p:nvPr/>
            </p:nvSpPr>
            <p:spPr>
              <a:xfrm>
                <a:off x="124770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58"/>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58"/>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58"/>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58"/>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58"/>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58"/>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58"/>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0" name="Google Shape;8220;p58"/>
            <p:cNvGrpSpPr/>
            <p:nvPr/>
          </p:nvGrpSpPr>
          <p:grpSpPr>
            <a:xfrm>
              <a:off x="1421567" y="1179665"/>
              <a:ext cx="80700" cy="1526144"/>
              <a:chOff x="1421567" y="1179665"/>
              <a:chExt cx="80700" cy="1526144"/>
            </a:xfrm>
          </p:grpSpPr>
          <p:sp>
            <p:nvSpPr>
              <p:cNvPr id="8221" name="Google Shape;8221;p58"/>
              <p:cNvSpPr/>
              <p:nvPr/>
            </p:nvSpPr>
            <p:spPr>
              <a:xfrm>
                <a:off x="142156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58"/>
              <p:cNvSpPr/>
              <p:nvPr/>
            </p:nvSpPr>
            <p:spPr>
              <a:xfrm>
                <a:off x="142156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58"/>
              <p:cNvSpPr/>
              <p:nvPr/>
            </p:nvSpPr>
            <p:spPr>
              <a:xfrm>
                <a:off x="142156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58"/>
              <p:cNvSpPr/>
              <p:nvPr/>
            </p:nvSpPr>
            <p:spPr>
              <a:xfrm>
                <a:off x="142156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58"/>
              <p:cNvSpPr/>
              <p:nvPr/>
            </p:nvSpPr>
            <p:spPr>
              <a:xfrm>
                <a:off x="142156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58"/>
              <p:cNvSpPr/>
              <p:nvPr/>
            </p:nvSpPr>
            <p:spPr>
              <a:xfrm>
                <a:off x="142156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58"/>
              <p:cNvSpPr/>
              <p:nvPr/>
            </p:nvSpPr>
            <p:spPr>
              <a:xfrm>
                <a:off x="142156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58"/>
              <p:cNvSpPr/>
              <p:nvPr/>
            </p:nvSpPr>
            <p:spPr>
              <a:xfrm>
                <a:off x="142156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58"/>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58"/>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58"/>
            <p:cNvGrpSpPr/>
            <p:nvPr/>
          </p:nvGrpSpPr>
          <p:grpSpPr>
            <a:xfrm>
              <a:off x="1592327" y="1179665"/>
              <a:ext cx="80700" cy="1526144"/>
              <a:chOff x="1592327" y="1179665"/>
              <a:chExt cx="80700" cy="1526144"/>
            </a:xfrm>
          </p:grpSpPr>
          <p:sp>
            <p:nvSpPr>
              <p:cNvPr id="8232" name="Google Shape;8232;p58"/>
              <p:cNvSpPr/>
              <p:nvPr/>
            </p:nvSpPr>
            <p:spPr>
              <a:xfrm>
                <a:off x="159232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58"/>
              <p:cNvSpPr/>
              <p:nvPr/>
            </p:nvSpPr>
            <p:spPr>
              <a:xfrm>
                <a:off x="159232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58"/>
              <p:cNvSpPr/>
              <p:nvPr/>
            </p:nvSpPr>
            <p:spPr>
              <a:xfrm>
                <a:off x="159232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58"/>
              <p:cNvSpPr/>
              <p:nvPr/>
            </p:nvSpPr>
            <p:spPr>
              <a:xfrm>
                <a:off x="159232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58"/>
              <p:cNvSpPr/>
              <p:nvPr/>
            </p:nvSpPr>
            <p:spPr>
              <a:xfrm>
                <a:off x="159232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58"/>
              <p:cNvSpPr/>
              <p:nvPr/>
            </p:nvSpPr>
            <p:spPr>
              <a:xfrm>
                <a:off x="159232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58"/>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58"/>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58"/>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58"/>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58"/>
            <p:cNvGrpSpPr/>
            <p:nvPr/>
          </p:nvGrpSpPr>
          <p:grpSpPr>
            <a:xfrm>
              <a:off x="1766187" y="1179665"/>
              <a:ext cx="80700" cy="1526144"/>
              <a:chOff x="1766187" y="1179665"/>
              <a:chExt cx="80700" cy="1526144"/>
            </a:xfrm>
          </p:grpSpPr>
          <p:sp>
            <p:nvSpPr>
              <p:cNvPr id="8243" name="Google Shape;8243;p58"/>
              <p:cNvSpPr/>
              <p:nvPr/>
            </p:nvSpPr>
            <p:spPr>
              <a:xfrm>
                <a:off x="176618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58"/>
              <p:cNvSpPr/>
              <p:nvPr/>
            </p:nvSpPr>
            <p:spPr>
              <a:xfrm>
                <a:off x="176618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58"/>
              <p:cNvSpPr/>
              <p:nvPr/>
            </p:nvSpPr>
            <p:spPr>
              <a:xfrm>
                <a:off x="176618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58"/>
              <p:cNvSpPr/>
              <p:nvPr/>
            </p:nvSpPr>
            <p:spPr>
              <a:xfrm>
                <a:off x="176618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58"/>
              <p:cNvSpPr/>
              <p:nvPr/>
            </p:nvSpPr>
            <p:spPr>
              <a:xfrm>
                <a:off x="176618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58"/>
              <p:cNvSpPr/>
              <p:nvPr/>
            </p:nvSpPr>
            <p:spPr>
              <a:xfrm>
                <a:off x="176618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58"/>
              <p:cNvSpPr/>
              <p:nvPr/>
            </p:nvSpPr>
            <p:spPr>
              <a:xfrm>
                <a:off x="176618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58"/>
              <p:cNvSpPr/>
              <p:nvPr/>
            </p:nvSpPr>
            <p:spPr>
              <a:xfrm>
                <a:off x="176618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58"/>
              <p:cNvSpPr/>
              <p:nvPr/>
            </p:nvSpPr>
            <p:spPr>
              <a:xfrm>
                <a:off x="1766187" y="2464413"/>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58"/>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58"/>
            <p:cNvGrpSpPr/>
            <p:nvPr/>
          </p:nvGrpSpPr>
          <p:grpSpPr>
            <a:xfrm>
              <a:off x="1936935" y="1179665"/>
              <a:ext cx="80700" cy="1526144"/>
              <a:chOff x="1936935" y="1179665"/>
              <a:chExt cx="80700" cy="1526144"/>
            </a:xfrm>
          </p:grpSpPr>
          <p:sp>
            <p:nvSpPr>
              <p:cNvPr id="8254" name="Google Shape;8254;p58"/>
              <p:cNvSpPr/>
              <p:nvPr/>
            </p:nvSpPr>
            <p:spPr>
              <a:xfrm>
                <a:off x="193693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58"/>
              <p:cNvSpPr/>
              <p:nvPr/>
            </p:nvSpPr>
            <p:spPr>
              <a:xfrm>
                <a:off x="193693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58"/>
              <p:cNvSpPr/>
              <p:nvPr/>
            </p:nvSpPr>
            <p:spPr>
              <a:xfrm>
                <a:off x="193693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58"/>
              <p:cNvSpPr/>
              <p:nvPr/>
            </p:nvSpPr>
            <p:spPr>
              <a:xfrm>
                <a:off x="193693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58"/>
              <p:cNvSpPr/>
              <p:nvPr/>
            </p:nvSpPr>
            <p:spPr>
              <a:xfrm>
                <a:off x="193693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58"/>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58"/>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58"/>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58"/>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58"/>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4" name="Google Shape;8264;p58"/>
            <p:cNvGrpSpPr/>
            <p:nvPr/>
          </p:nvGrpSpPr>
          <p:grpSpPr>
            <a:xfrm>
              <a:off x="2110795" y="1179665"/>
              <a:ext cx="80700" cy="1526144"/>
              <a:chOff x="2110795" y="1179665"/>
              <a:chExt cx="80700" cy="1526144"/>
            </a:xfrm>
          </p:grpSpPr>
          <p:sp>
            <p:nvSpPr>
              <p:cNvPr id="8265" name="Google Shape;8265;p58"/>
              <p:cNvSpPr/>
              <p:nvPr/>
            </p:nvSpPr>
            <p:spPr>
              <a:xfrm>
                <a:off x="211079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58"/>
              <p:cNvSpPr/>
              <p:nvPr/>
            </p:nvSpPr>
            <p:spPr>
              <a:xfrm>
                <a:off x="211079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58"/>
              <p:cNvSpPr/>
              <p:nvPr/>
            </p:nvSpPr>
            <p:spPr>
              <a:xfrm>
                <a:off x="211079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58"/>
              <p:cNvSpPr/>
              <p:nvPr/>
            </p:nvSpPr>
            <p:spPr>
              <a:xfrm>
                <a:off x="211079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58"/>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58"/>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58"/>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58"/>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58"/>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58"/>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58"/>
            <p:cNvGrpSpPr/>
            <p:nvPr/>
          </p:nvGrpSpPr>
          <p:grpSpPr>
            <a:xfrm>
              <a:off x="2284655" y="1179665"/>
              <a:ext cx="80700" cy="1526144"/>
              <a:chOff x="2284655" y="1179665"/>
              <a:chExt cx="80700" cy="1526144"/>
            </a:xfrm>
          </p:grpSpPr>
          <p:sp>
            <p:nvSpPr>
              <p:cNvPr id="8276" name="Google Shape;8276;p58"/>
              <p:cNvSpPr/>
              <p:nvPr/>
            </p:nvSpPr>
            <p:spPr>
              <a:xfrm>
                <a:off x="228465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58"/>
              <p:cNvSpPr/>
              <p:nvPr/>
            </p:nvSpPr>
            <p:spPr>
              <a:xfrm>
                <a:off x="228465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58"/>
              <p:cNvSpPr/>
              <p:nvPr/>
            </p:nvSpPr>
            <p:spPr>
              <a:xfrm>
                <a:off x="228465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58"/>
              <p:cNvSpPr/>
              <p:nvPr/>
            </p:nvSpPr>
            <p:spPr>
              <a:xfrm>
                <a:off x="228465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58"/>
              <p:cNvSpPr/>
              <p:nvPr/>
            </p:nvSpPr>
            <p:spPr>
              <a:xfrm>
                <a:off x="228465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58"/>
              <p:cNvSpPr/>
              <p:nvPr/>
            </p:nvSpPr>
            <p:spPr>
              <a:xfrm>
                <a:off x="2284655"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58"/>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58"/>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58"/>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58"/>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86" name="Google Shape;8286;p58"/>
          <p:cNvGrpSpPr/>
          <p:nvPr/>
        </p:nvGrpSpPr>
        <p:grpSpPr>
          <a:xfrm>
            <a:off x="2623904" y="1198803"/>
            <a:ext cx="1364248" cy="1102133"/>
            <a:chOff x="2623904" y="1198803"/>
            <a:chExt cx="1364248" cy="1102133"/>
          </a:xfrm>
        </p:grpSpPr>
        <p:grpSp>
          <p:nvGrpSpPr>
            <p:cNvPr id="8287" name="Google Shape;8287;p58"/>
            <p:cNvGrpSpPr/>
            <p:nvPr/>
          </p:nvGrpSpPr>
          <p:grpSpPr>
            <a:xfrm>
              <a:off x="2623907" y="1198803"/>
              <a:ext cx="1364245" cy="273000"/>
              <a:chOff x="2623907" y="1198803"/>
              <a:chExt cx="1364245" cy="273000"/>
            </a:xfrm>
          </p:grpSpPr>
          <p:sp>
            <p:nvSpPr>
              <p:cNvPr id="8288" name="Google Shape;8288;p58"/>
              <p:cNvSpPr/>
              <p:nvPr/>
            </p:nvSpPr>
            <p:spPr>
              <a:xfrm>
                <a:off x="3715152" y="1198803"/>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58"/>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58"/>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58"/>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58"/>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58"/>
            <p:cNvGrpSpPr/>
            <p:nvPr/>
          </p:nvGrpSpPr>
          <p:grpSpPr>
            <a:xfrm>
              <a:off x="2623904" y="1476964"/>
              <a:ext cx="1364245" cy="273000"/>
              <a:chOff x="2623904" y="1476964"/>
              <a:chExt cx="1364245" cy="273000"/>
            </a:xfrm>
          </p:grpSpPr>
          <p:sp>
            <p:nvSpPr>
              <p:cNvPr id="8294" name="Google Shape;8294;p58"/>
              <p:cNvSpPr/>
              <p:nvPr/>
            </p:nvSpPr>
            <p:spPr>
              <a:xfrm>
                <a:off x="3169527"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58"/>
              <p:cNvSpPr/>
              <p:nvPr/>
            </p:nvSpPr>
            <p:spPr>
              <a:xfrm>
                <a:off x="3442338"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58"/>
              <p:cNvSpPr/>
              <p:nvPr/>
            </p:nvSpPr>
            <p:spPr>
              <a:xfrm>
                <a:off x="3715149"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58"/>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58"/>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58"/>
            <p:cNvGrpSpPr/>
            <p:nvPr/>
          </p:nvGrpSpPr>
          <p:grpSpPr>
            <a:xfrm>
              <a:off x="2623907" y="1749775"/>
              <a:ext cx="1364245" cy="273000"/>
              <a:chOff x="2623907" y="1749775"/>
              <a:chExt cx="1364245" cy="273000"/>
            </a:xfrm>
          </p:grpSpPr>
          <p:sp>
            <p:nvSpPr>
              <p:cNvPr id="8300" name="Google Shape;8300;p58"/>
              <p:cNvSpPr/>
              <p:nvPr/>
            </p:nvSpPr>
            <p:spPr>
              <a:xfrm>
                <a:off x="3442341"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58"/>
              <p:cNvSpPr/>
              <p:nvPr/>
            </p:nvSpPr>
            <p:spPr>
              <a:xfrm>
                <a:off x="3715152"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58"/>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58"/>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58"/>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58"/>
            <p:cNvGrpSpPr/>
            <p:nvPr/>
          </p:nvGrpSpPr>
          <p:grpSpPr>
            <a:xfrm>
              <a:off x="2623904" y="2027936"/>
              <a:ext cx="1364245" cy="273000"/>
              <a:chOff x="2623904" y="2027936"/>
              <a:chExt cx="1364245" cy="273000"/>
            </a:xfrm>
          </p:grpSpPr>
          <p:sp>
            <p:nvSpPr>
              <p:cNvPr id="8306" name="Google Shape;8306;p58"/>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58"/>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58"/>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58"/>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58"/>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11" name="Google Shape;8311;p58"/>
          <p:cNvGrpSpPr/>
          <p:nvPr/>
        </p:nvGrpSpPr>
        <p:grpSpPr>
          <a:xfrm>
            <a:off x="2613365" y="2657986"/>
            <a:ext cx="1387541" cy="159124"/>
            <a:chOff x="3200660" y="2180272"/>
            <a:chExt cx="2563824" cy="378237"/>
          </a:xfrm>
        </p:grpSpPr>
        <p:sp>
          <p:nvSpPr>
            <p:cNvPr id="8312" name="Google Shape;8312;p5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5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5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5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5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5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5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5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5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5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5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5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5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5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5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5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5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5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58"/>
          <p:cNvGrpSpPr/>
          <p:nvPr/>
        </p:nvGrpSpPr>
        <p:grpSpPr>
          <a:xfrm>
            <a:off x="2609890" y="2935811"/>
            <a:ext cx="1390502" cy="159625"/>
            <a:chOff x="3530150" y="2790075"/>
            <a:chExt cx="1962600" cy="225300"/>
          </a:xfrm>
        </p:grpSpPr>
        <p:sp>
          <p:nvSpPr>
            <p:cNvPr id="8331" name="Google Shape;8331;p58"/>
            <p:cNvSpPr/>
            <p:nvPr/>
          </p:nvSpPr>
          <p:spPr>
            <a:xfrm>
              <a:off x="3530150" y="2790075"/>
              <a:ext cx="1962600" cy="2253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58"/>
            <p:cNvSpPr/>
            <p:nvPr/>
          </p:nvSpPr>
          <p:spPr>
            <a:xfrm>
              <a:off x="3535069" y="2794464"/>
              <a:ext cx="1104900" cy="216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58"/>
          <p:cNvGrpSpPr/>
          <p:nvPr/>
        </p:nvGrpSpPr>
        <p:grpSpPr>
          <a:xfrm>
            <a:off x="2610543" y="3214137"/>
            <a:ext cx="1411629" cy="153761"/>
            <a:chOff x="3558802" y="4011427"/>
            <a:chExt cx="1866000" cy="111300"/>
          </a:xfrm>
        </p:grpSpPr>
        <p:sp>
          <p:nvSpPr>
            <p:cNvPr id="8334" name="Google Shape;8334;p58"/>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58"/>
            <p:cNvSpPr/>
            <p:nvPr/>
          </p:nvSpPr>
          <p:spPr>
            <a:xfrm flipH="1" rot="5400000">
              <a:off x="4162472" y="3415277"/>
              <a:ext cx="104700" cy="13047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58"/>
          <p:cNvGrpSpPr/>
          <p:nvPr/>
        </p:nvGrpSpPr>
        <p:grpSpPr>
          <a:xfrm>
            <a:off x="2610235" y="2419536"/>
            <a:ext cx="1383503" cy="119749"/>
            <a:chOff x="3465975" y="2270276"/>
            <a:chExt cx="1986364" cy="171929"/>
          </a:xfrm>
        </p:grpSpPr>
        <p:sp>
          <p:nvSpPr>
            <p:cNvPr id="8337" name="Google Shape;8337;p5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5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58"/>
            <p:cNvSpPr/>
            <p:nvPr/>
          </p:nvSpPr>
          <p:spPr>
            <a:xfrm rot="-5400000">
              <a:off x="4243603"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58"/>
            <p:cNvSpPr/>
            <p:nvPr/>
          </p:nvSpPr>
          <p:spPr>
            <a:xfrm rot="-5400000">
              <a:off x="4502812"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58"/>
            <p:cNvSpPr/>
            <p:nvPr/>
          </p:nvSpPr>
          <p:spPr>
            <a:xfrm rot="-5400000">
              <a:off x="4762021"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5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58"/>
            <p:cNvSpPr/>
            <p:nvPr/>
          </p:nvSpPr>
          <p:spPr>
            <a:xfrm rot="-5400000">
              <a:off x="502123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58"/>
            <p:cNvSpPr/>
            <p:nvPr/>
          </p:nvSpPr>
          <p:spPr>
            <a:xfrm rot="-5400000">
              <a:off x="528044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58"/>
          <p:cNvGrpSpPr/>
          <p:nvPr/>
        </p:nvGrpSpPr>
        <p:grpSpPr>
          <a:xfrm>
            <a:off x="2621243" y="3783187"/>
            <a:ext cx="1369531" cy="195460"/>
            <a:chOff x="723300" y="4253549"/>
            <a:chExt cx="2276482" cy="324900"/>
          </a:xfrm>
        </p:grpSpPr>
        <p:sp>
          <p:nvSpPr>
            <p:cNvPr id="8346" name="Google Shape;8346;p5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5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5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5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58"/>
            <p:cNvSpPr/>
            <p:nvPr/>
          </p:nvSpPr>
          <p:spPr>
            <a:xfrm>
              <a:off x="2658082" y="4253549"/>
              <a:ext cx="341700" cy="324900"/>
            </a:xfrm>
            <a:prstGeom prst="star5">
              <a:avLst>
                <a:gd fmla="val 19098" name="adj"/>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58"/>
          <p:cNvGrpSpPr/>
          <p:nvPr/>
        </p:nvGrpSpPr>
        <p:grpSpPr>
          <a:xfrm>
            <a:off x="2610803" y="3484367"/>
            <a:ext cx="1389066" cy="180119"/>
            <a:chOff x="705948" y="3788465"/>
            <a:chExt cx="2308953" cy="299400"/>
          </a:xfrm>
        </p:grpSpPr>
        <p:sp>
          <p:nvSpPr>
            <p:cNvPr id="8352" name="Google Shape;8352;p58"/>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58"/>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58"/>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58"/>
            <p:cNvSpPr/>
            <p:nvPr/>
          </p:nvSpPr>
          <p:spPr>
            <a:xfrm>
              <a:off x="2189639"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58"/>
            <p:cNvSpPr/>
            <p:nvPr/>
          </p:nvSpPr>
          <p:spPr>
            <a:xfrm>
              <a:off x="2679500"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58"/>
          <p:cNvGrpSpPr/>
          <p:nvPr/>
        </p:nvGrpSpPr>
        <p:grpSpPr>
          <a:xfrm>
            <a:off x="2658741" y="4097347"/>
            <a:ext cx="1304609" cy="294074"/>
            <a:chOff x="2658741" y="4097347"/>
            <a:chExt cx="1304609" cy="294074"/>
          </a:xfrm>
        </p:grpSpPr>
        <p:grpSp>
          <p:nvGrpSpPr>
            <p:cNvPr id="8358" name="Google Shape;8358;p58"/>
            <p:cNvGrpSpPr/>
            <p:nvPr/>
          </p:nvGrpSpPr>
          <p:grpSpPr>
            <a:xfrm>
              <a:off x="2658741" y="4097347"/>
              <a:ext cx="118572" cy="294074"/>
              <a:chOff x="3343310" y="4475555"/>
              <a:chExt cx="127717" cy="316753"/>
            </a:xfrm>
          </p:grpSpPr>
          <p:sp>
            <p:nvSpPr>
              <p:cNvPr id="8359" name="Google Shape;8359;p5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5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58"/>
            <p:cNvGrpSpPr/>
            <p:nvPr/>
          </p:nvGrpSpPr>
          <p:grpSpPr>
            <a:xfrm>
              <a:off x="3815519" y="4098388"/>
              <a:ext cx="147831" cy="291991"/>
              <a:chOff x="3527539" y="4476677"/>
              <a:chExt cx="159232" cy="314510"/>
            </a:xfrm>
          </p:grpSpPr>
          <p:sp>
            <p:nvSpPr>
              <p:cNvPr id="8362" name="Google Shape;8362;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58"/>
            <p:cNvGrpSpPr/>
            <p:nvPr/>
          </p:nvGrpSpPr>
          <p:grpSpPr>
            <a:xfrm>
              <a:off x="3511696" y="4098388"/>
              <a:ext cx="147831" cy="291991"/>
              <a:chOff x="3527539" y="4476677"/>
              <a:chExt cx="159232" cy="314510"/>
            </a:xfrm>
          </p:grpSpPr>
          <p:sp>
            <p:nvSpPr>
              <p:cNvPr id="8365" name="Google Shape;8365;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58"/>
            <p:cNvGrpSpPr/>
            <p:nvPr/>
          </p:nvGrpSpPr>
          <p:grpSpPr>
            <a:xfrm>
              <a:off x="3207874" y="4098388"/>
              <a:ext cx="147831" cy="291991"/>
              <a:chOff x="3527539" y="4476677"/>
              <a:chExt cx="159232" cy="314510"/>
            </a:xfrm>
          </p:grpSpPr>
          <p:sp>
            <p:nvSpPr>
              <p:cNvPr id="8368" name="Google Shape;8368;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0" name="Google Shape;8370;p58"/>
            <p:cNvGrpSpPr/>
            <p:nvPr/>
          </p:nvGrpSpPr>
          <p:grpSpPr>
            <a:xfrm>
              <a:off x="2933305" y="4097347"/>
              <a:ext cx="118572" cy="294074"/>
              <a:chOff x="3343310" y="4475555"/>
              <a:chExt cx="127717" cy="316753"/>
            </a:xfrm>
          </p:grpSpPr>
          <p:sp>
            <p:nvSpPr>
              <p:cNvPr id="8371" name="Google Shape;8371;p5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5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73" name="Google Shape;8373;p58"/>
          <p:cNvGrpSpPr/>
          <p:nvPr/>
        </p:nvGrpSpPr>
        <p:grpSpPr>
          <a:xfrm>
            <a:off x="4277571" y="2080469"/>
            <a:ext cx="1433821" cy="191501"/>
            <a:chOff x="4273350" y="2080469"/>
            <a:chExt cx="1433821" cy="191501"/>
          </a:xfrm>
        </p:grpSpPr>
        <p:grpSp>
          <p:nvGrpSpPr>
            <p:cNvPr id="8374" name="Google Shape;8374;p58"/>
            <p:cNvGrpSpPr/>
            <p:nvPr/>
          </p:nvGrpSpPr>
          <p:grpSpPr>
            <a:xfrm>
              <a:off x="4273350" y="2080469"/>
              <a:ext cx="1433821" cy="0"/>
              <a:chOff x="5224975" y="2962250"/>
              <a:chExt cx="1544400" cy="0"/>
            </a:xfrm>
          </p:grpSpPr>
          <p:cxnSp>
            <p:nvCxnSpPr>
              <p:cNvPr id="8375" name="Google Shape;8375;p58"/>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8376" name="Google Shape;8376;p58"/>
              <p:cNvCxnSpPr/>
              <p:nvPr/>
            </p:nvCxnSpPr>
            <p:spPr>
              <a:xfrm>
                <a:off x="5225150" y="2962250"/>
                <a:ext cx="453300" cy="0"/>
              </a:xfrm>
              <a:prstGeom prst="straightConnector1">
                <a:avLst/>
              </a:prstGeom>
              <a:noFill/>
              <a:ln cap="flat" cmpd="sng" w="9525">
                <a:solidFill>
                  <a:srgbClr val="7994A9"/>
                </a:solidFill>
                <a:prstDash val="solid"/>
                <a:round/>
                <a:headEnd len="med" w="med" type="none"/>
                <a:tailEnd len="med" w="med" type="oval"/>
              </a:ln>
            </p:spPr>
          </p:cxnSp>
        </p:grpSp>
        <p:grpSp>
          <p:nvGrpSpPr>
            <p:cNvPr id="8377" name="Google Shape;8377;p58"/>
            <p:cNvGrpSpPr/>
            <p:nvPr/>
          </p:nvGrpSpPr>
          <p:grpSpPr>
            <a:xfrm>
              <a:off x="4273350" y="2271969"/>
              <a:ext cx="1433821" cy="0"/>
              <a:chOff x="5224975" y="2962250"/>
              <a:chExt cx="1544400" cy="0"/>
            </a:xfrm>
          </p:grpSpPr>
          <p:cxnSp>
            <p:nvCxnSpPr>
              <p:cNvPr id="8378" name="Google Shape;8378;p58"/>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8379" name="Google Shape;8379;p58"/>
              <p:cNvCxnSpPr/>
              <p:nvPr/>
            </p:nvCxnSpPr>
            <p:spPr>
              <a:xfrm>
                <a:off x="5225150" y="2962250"/>
                <a:ext cx="998700" cy="0"/>
              </a:xfrm>
              <a:prstGeom prst="straightConnector1">
                <a:avLst/>
              </a:prstGeom>
              <a:noFill/>
              <a:ln cap="flat" cmpd="sng" w="9525">
                <a:solidFill>
                  <a:srgbClr val="7994A9"/>
                </a:solidFill>
                <a:prstDash val="solid"/>
                <a:round/>
                <a:headEnd len="med" w="med" type="none"/>
                <a:tailEnd len="med" w="med" type="oval"/>
              </a:ln>
            </p:spPr>
          </p:cxnSp>
        </p:grpSp>
      </p:grpSp>
      <p:grpSp>
        <p:nvGrpSpPr>
          <p:cNvPr id="8380" name="Google Shape;8380;p58"/>
          <p:cNvGrpSpPr/>
          <p:nvPr/>
        </p:nvGrpSpPr>
        <p:grpSpPr>
          <a:xfrm>
            <a:off x="4279126" y="1183036"/>
            <a:ext cx="1430711" cy="743389"/>
            <a:chOff x="5159450" y="1919950"/>
            <a:chExt cx="1541050" cy="862500"/>
          </a:xfrm>
        </p:grpSpPr>
        <p:sp>
          <p:nvSpPr>
            <p:cNvPr id="8381" name="Google Shape;8381;p5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8382" name="Google Shape;8382;p58"/>
            <p:cNvGrpSpPr/>
            <p:nvPr/>
          </p:nvGrpSpPr>
          <p:grpSpPr>
            <a:xfrm>
              <a:off x="5159450" y="1919950"/>
              <a:ext cx="1541050" cy="862500"/>
              <a:chOff x="5159450" y="1919950"/>
              <a:chExt cx="1541050" cy="862500"/>
            </a:xfrm>
          </p:grpSpPr>
          <p:cxnSp>
            <p:nvCxnSpPr>
              <p:cNvPr id="8383" name="Google Shape;8383;p5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8384" name="Google Shape;8384;p5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8385" name="Google Shape;8385;p58"/>
          <p:cNvGrpSpPr/>
          <p:nvPr/>
        </p:nvGrpSpPr>
        <p:grpSpPr>
          <a:xfrm>
            <a:off x="4269239" y="2406364"/>
            <a:ext cx="1450484" cy="1052087"/>
            <a:chOff x="5230575" y="1554475"/>
            <a:chExt cx="2137150" cy="1550150"/>
          </a:xfrm>
        </p:grpSpPr>
        <p:sp>
          <p:nvSpPr>
            <p:cNvPr id="8386" name="Google Shape;8386;p58"/>
            <p:cNvSpPr/>
            <p:nvPr/>
          </p:nvSpPr>
          <p:spPr>
            <a:xfrm>
              <a:off x="6296450" y="2863325"/>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58"/>
            <p:cNvSpPr/>
            <p:nvPr/>
          </p:nvSpPr>
          <p:spPr>
            <a:xfrm>
              <a:off x="5230575" y="2863325"/>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58"/>
            <p:cNvSpPr/>
            <p:nvPr/>
          </p:nvSpPr>
          <p:spPr>
            <a:xfrm>
              <a:off x="6296450" y="2611125"/>
              <a:ext cx="1071275" cy="157150"/>
            </a:xfrm>
            <a:custGeom>
              <a:rect b="b" l="l" r="r" t="t"/>
              <a:pathLst>
                <a:path extrusionOk="0" h="6286" w="42851">
                  <a:moveTo>
                    <a:pt x="0" y="0"/>
                  </a:moveTo>
                  <a:lnTo>
                    <a:pt x="0" y="6285"/>
                  </a:lnTo>
                  <a:lnTo>
                    <a:pt x="42851" y="6285"/>
                  </a:lnTo>
                  <a:lnTo>
                    <a:pt x="42851"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58"/>
            <p:cNvSpPr/>
            <p:nvPr/>
          </p:nvSpPr>
          <p:spPr>
            <a:xfrm>
              <a:off x="5230575" y="2611125"/>
              <a:ext cx="1071350" cy="157150"/>
            </a:xfrm>
            <a:custGeom>
              <a:rect b="b" l="l" r="r" t="t"/>
              <a:pathLst>
                <a:path extrusionOk="0" h="6286" w="42854">
                  <a:moveTo>
                    <a:pt x="0" y="0"/>
                  </a:moveTo>
                  <a:lnTo>
                    <a:pt x="0" y="6285"/>
                  </a:lnTo>
                  <a:lnTo>
                    <a:pt x="42854" y="6285"/>
                  </a:lnTo>
                  <a:lnTo>
                    <a:pt x="42854"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58"/>
            <p:cNvSpPr/>
            <p:nvPr/>
          </p:nvSpPr>
          <p:spPr>
            <a:xfrm>
              <a:off x="6296450" y="2358900"/>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58"/>
            <p:cNvSpPr/>
            <p:nvPr/>
          </p:nvSpPr>
          <p:spPr>
            <a:xfrm>
              <a:off x="5230575" y="2358900"/>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58"/>
            <p:cNvSpPr/>
            <p:nvPr/>
          </p:nvSpPr>
          <p:spPr>
            <a:xfrm>
              <a:off x="6296450" y="2106700"/>
              <a:ext cx="989900" cy="157150"/>
            </a:xfrm>
            <a:custGeom>
              <a:rect b="b" l="l" r="r" t="t"/>
              <a:pathLst>
                <a:path extrusionOk="0" h="6286" w="39596">
                  <a:moveTo>
                    <a:pt x="0" y="0"/>
                  </a:moveTo>
                  <a:lnTo>
                    <a:pt x="0" y="6285"/>
                  </a:lnTo>
                  <a:lnTo>
                    <a:pt x="39596" y="6285"/>
                  </a:lnTo>
                  <a:lnTo>
                    <a:pt x="3959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58"/>
            <p:cNvSpPr/>
            <p:nvPr/>
          </p:nvSpPr>
          <p:spPr>
            <a:xfrm>
              <a:off x="5474700" y="2106700"/>
              <a:ext cx="827225" cy="157150"/>
            </a:xfrm>
            <a:custGeom>
              <a:rect b="b" l="l" r="r" t="t"/>
              <a:pathLst>
                <a:path extrusionOk="0" h="6286" w="33089">
                  <a:moveTo>
                    <a:pt x="0" y="0"/>
                  </a:moveTo>
                  <a:lnTo>
                    <a:pt x="0" y="6285"/>
                  </a:lnTo>
                  <a:lnTo>
                    <a:pt x="33089" y="6285"/>
                  </a:lnTo>
                  <a:lnTo>
                    <a:pt x="33089"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58"/>
            <p:cNvSpPr/>
            <p:nvPr/>
          </p:nvSpPr>
          <p:spPr>
            <a:xfrm>
              <a:off x="6296450" y="1854475"/>
              <a:ext cx="827225" cy="157175"/>
            </a:xfrm>
            <a:custGeom>
              <a:rect b="b" l="l" r="r" t="t"/>
              <a:pathLst>
                <a:path extrusionOk="0" h="6287" w="33089">
                  <a:moveTo>
                    <a:pt x="0" y="1"/>
                  </a:moveTo>
                  <a:lnTo>
                    <a:pt x="0" y="6286"/>
                  </a:lnTo>
                  <a:lnTo>
                    <a:pt x="33089" y="6286"/>
                  </a:lnTo>
                  <a:lnTo>
                    <a:pt x="3308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58"/>
            <p:cNvSpPr/>
            <p:nvPr/>
          </p:nvSpPr>
          <p:spPr>
            <a:xfrm>
              <a:off x="5637425" y="1854475"/>
              <a:ext cx="664500" cy="157175"/>
            </a:xfrm>
            <a:custGeom>
              <a:rect b="b" l="l" r="r" t="t"/>
              <a:pathLst>
                <a:path extrusionOk="0" h="6287" w="26580">
                  <a:moveTo>
                    <a:pt x="1" y="1"/>
                  </a:moveTo>
                  <a:lnTo>
                    <a:pt x="1" y="6286"/>
                  </a:lnTo>
                  <a:lnTo>
                    <a:pt x="26580" y="6286"/>
                  </a:lnTo>
                  <a:lnTo>
                    <a:pt x="2658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58"/>
            <p:cNvSpPr/>
            <p:nvPr/>
          </p:nvSpPr>
          <p:spPr>
            <a:xfrm>
              <a:off x="6296450" y="1602275"/>
              <a:ext cx="501750" cy="157075"/>
            </a:xfrm>
            <a:custGeom>
              <a:rect b="b" l="l" r="r" t="t"/>
              <a:pathLst>
                <a:path extrusionOk="0" h="6283" w="20070">
                  <a:moveTo>
                    <a:pt x="0" y="1"/>
                  </a:moveTo>
                  <a:lnTo>
                    <a:pt x="0" y="6283"/>
                  </a:lnTo>
                  <a:lnTo>
                    <a:pt x="20069" y="6283"/>
                  </a:lnTo>
                  <a:lnTo>
                    <a:pt x="2006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58"/>
            <p:cNvSpPr/>
            <p:nvPr/>
          </p:nvSpPr>
          <p:spPr>
            <a:xfrm>
              <a:off x="5800100" y="1602275"/>
              <a:ext cx="501825" cy="157075"/>
            </a:xfrm>
            <a:custGeom>
              <a:rect b="b" l="l" r="r" t="t"/>
              <a:pathLst>
                <a:path extrusionOk="0" h="6283" w="20073">
                  <a:moveTo>
                    <a:pt x="1" y="1"/>
                  </a:moveTo>
                  <a:lnTo>
                    <a:pt x="1" y="6283"/>
                  </a:lnTo>
                  <a:lnTo>
                    <a:pt x="20073" y="6283"/>
                  </a:lnTo>
                  <a:lnTo>
                    <a:pt x="2007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58"/>
            <p:cNvSpPr/>
            <p:nvPr/>
          </p:nvSpPr>
          <p:spPr>
            <a:xfrm>
              <a:off x="6301225" y="1554475"/>
              <a:ext cx="25" cy="1550150"/>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58"/>
          <p:cNvGrpSpPr/>
          <p:nvPr/>
        </p:nvGrpSpPr>
        <p:grpSpPr>
          <a:xfrm rot="10800000">
            <a:off x="4285790" y="3498553"/>
            <a:ext cx="1417383" cy="887946"/>
            <a:chOff x="5645403" y="2920021"/>
            <a:chExt cx="2650800" cy="2180614"/>
          </a:xfrm>
        </p:grpSpPr>
        <p:sp>
          <p:nvSpPr>
            <p:cNvPr id="8400" name="Google Shape;8400;p58"/>
            <p:cNvSpPr/>
            <p:nvPr/>
          </p:nvSpPr>
          <p:spPr>
            <a:xfrm>
              <a:off x="5772903" y="2920021"/>
              <a:ext cx="2523300" cy="469200"/>
            </a:xfrm>
            <a:prstGeom prst="rect">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01" name="Google Shape;8401;p58"/>
            <p:cNvCxnSpPr>
              <a:stCxn id="8400" idx="1"/>
            </p:cNvCxnSpPr>
            <p:nvPr/>
          </p:nvCxnSpPr>
          <p:spPr>
            <a:xfrm rot="10800000">
              <a:off x="5645403" y="3154021"/>
              <a:ext cx="127500" cy="600"/>
            </a:xfrm>
            <a:prstGeom prst="straightConnector1">
              <a:avLst/>
            </a:prstGeom>
            <a:noFill/>
            <a:ln cap="flat" cmpd="sng" w="9525">
              <a:solidFill>
                <a:srgbClr val="435D74"/>
              </a:solidFill>
              <a:prstDash val="solid"/>
              <a:round/>
              <a:headEnd len="med" w="med" type="none"/>
              <a:tailEnd len="med" w="med" type="none"/>
            </a:ln>
          </p:spPr>
        </p:cxnSp>
        <p:sp>
          <p:nvSpPr>
            <p:cNvPr id="8402" name="Google Shape;8402;p58"/>
            <p:cNvSpPr/>
            <p:nvPr/>
          </p:nvSpPr>
          <p:spPr>
            <a:xfrm>
              <a:off x="6010040" y="3500932"/>
              <a:ext cx="2049000" cy="4692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03" name="Google Shape;8403;p58"/>
            <p:cNvCxnSpPr>
              <a:endCxn id="8402" idx="3"/>
            </p:cNvCxnSpPr>
            <p:nvPr/>
          </p:nvCxnSpPr>
          <p:spPr>
            <a:xfrm rot="10800000">
              <a:off x="8059040" y="3735532"/>
              <a:ext cx="135300" cy="0"/>
            </a:xfrm>
            <a:prstGeom prst="straightConnector1">
              <a:avLst/>
            </a:prstGeom>
            <a:noFill/>
            <a:ln cap="flat" cmpd="sng" w="9525">
              <a:solidFill>
                <a:srgbClr val="5F7D95"/>
              </a:solidFill>
              <a:prstDash val="solid"/>
              <a:round/>
              <a:headEnd len="med" w="med" type="none"/>
              <a:tailEnd len="med" w="med" type="none"/>
            </a:ln>
          </p:spPr>
        </p:cxnSp>
        <p:sp>
          <p:nvSpPr>
            <p:cNvPr id="8404" name="Google Shape;8404;p58"/>
            <p:cNvSpPr/>
            <p:nvPr/>
          </p:nvSpPr>
          <p:spPr>
            <a:xfrm>
              <a:off x="6299123" y="4066183"/>
              <a:ext cx="1470600" cy="4692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05" name="Google Shape;8405;p58"/>
            <p:cNvCxnSpPr>
              <a:stCxn id="8404" idx="1"/>
            </p:cNvCxnSpPr>
            <p:nvPr/>
          </p:nvCxnSpPr>
          <p:spPr>
            <a:xfrm rot="10800000">
              <a:off x="6175223" y="4300183"/>
              <a:ext cx="123900" cy="600"/>
            </a:xfrm>
            <a:prstGeom prst="straightConnector1">
              <a:avLst/>
            </a:prstGeom>
            <a:noFill/>
            <a:ln cap="flat" cmpd="sng" w="9525">
              <a:solidFill>
                <a:srgbClr val="869FB2"/>
              </a:solidFill>
              <a:prstDash val="solid"/>
              <a:round/>
              <a:headEnd len="med" w="med" type="none"/>
              <a:tailEnd len="med" w="med" type="none"/>
            </a:ln>
          </p:spPr>
        </p:cxnSp>
        <p:sp>
          <p:nvSpPr>
            <p:cNvPr id="8406" name="Google Shape;8406;p58"/>
            <p:cNvSpPr/>
            <p:nvPr/>
          </p:nvSpPr>
          <p:spPr>
            <a:xfrm>
              <a:off x="6629161" y="4631435"/>
              <a:ext cx="810600" cy="4692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07" name="Google Shape;8407;p58"/>
            <p:cNvCxnSpPr>
              <a:endCxn id="8406" idx="3"/>
            </p:cNvCxnSpPr>
            <p:nvPr/>
          </p:nvCxnSpPr>
          <p:spPr>
            <a:xfrm flipH="1">
              <a:off x="7439761" y="4864535"/>
              <a:ext cx="104400" cy="1500"/>
            </a:xfrm>
            <a:prstGeom prst="straightConnector1">
              <a:avLst/>
            </a:prstGeom>
            <a:noFill/>
            <a:ln cap="flat" cmpd="sng" w="9525">
              <a:solidFill>
                <a:srgbClr val="BAC8D3"/>
              </a:solidFill>
              <a:prstDash val="solid"/>
              <a:round/>
              <a:headEnd len="med" w="med" type="none"/>
              <a:tailEnd len="med" w="med" type="none"/>
            </a:ln>
          </p:spPr>
        </p:cxnSp>
      </p:grpSp>
      <p:grpSp>
        <p:nvGrpSpPr>
          <p:cNvPr id="8408" name="Google Shape;8408;p58"/>
          <p:cNvGrpSpPr/>
          <p:nvPr/>
        </p:nvGrpSpPr>
        <p:grpSpPr>
          <a:xfrm>
            <a:off x="7386150" y="2401908"/>
            <a:ext cx="1071743" cy="1021579"/>
            <a:chOff x="7189833" y="2022667"/>
            <a:chExt cx="1251159" cy="1192597"/>
          </a:xfrm>
        </p:grpSpPr>
        <p:sp>
          <p:nvSpPr>
            <p:cNvPr id="8409" name="Google Shape;8409;p58"/>
            <p:cNvSpPr/>
            <p:nvPr/>
          </p:nvSpPr>
          <p:spPr>
            <a:xfrm>
              <a:off x="7474366" y="2461318"/>
              <a:ext cx="682343" cy="220186"/>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58"/>
            <p:cNvSpPr/>
            <p:nvPr/>
          </p:nvSpPr>
          <p:spPr>
            <a:xfrm>
              <a:off x="7602697" y="2022667"/>
              <a:ext cx="426517" cy="402424"/>
            </a:xfrm>
            <a:custGeom>
              <a:rect b="b" l="l" r="r" t="t"/>
              <a:pathLst>
                <a:path extrusionOk="0" h="74009" w="78476">
                  <a:moveTo>
                    <a:pt x="39246" y="0"/>
                  </a:moveTo>
                  <a:lnTo>
                    <a:pt x="1" y="74009"/>
                  </a:lnTo>
                  <a:lnTo>
                    <a:pt x="78476" y="74009"/>
                  </a:lnTo>
                  <a:lnTo>
                    <a:pt x="3924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58"/>
            <p:cNvSpPr/>
            <p:nvPr/>
          </p:nvSpPr>
          <p:spPr>
            <a:xfrm>
              <a:off x="7189833" y="2972969"/>
              <a:ext cx="1251159" cy="242295"/>
            </a:xfrm>
            <a:custGeom>
              <a:rect b="b" l="l" r="r" t="t"/>
              <a:pathLst>
                <a:path extrusionOk="0" h="44560" w="230204">
                  <a:moveTo>
                    <a:pt x="25737" y="1"/>
                  </a:moveTo>
                  <a:lnTo>
                    <a:pt x="0" y="44560"/>
                  </a:lnTo>
                  <a:lnTo>
                    <a:pt x="230204" y="44560"/>
                  </a:lnTo>
                  <a:lnTo>
                    <a:pt x="204467"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58"/>
            <p:cNvSpPr/>
            <p:nvPr/>
          </p:nvSpPr>
          <p:spPr>
            <a:xfrm>
              <a:off x="7340931" y="2717730"/>
              <a:ext cx="950049" cy="219012"/>
            </a:xfrm>
            <a:custGeom>
              <a:rect b="b" l="l" r="r" t="t"/>
              <a:pathLst>
                <a:path extrusionOk="0" h="40278" w="174802">
                  <a:moveTo>
                    <a:pt x="22750" y="1"/>
                  </a:moveTo>
                  <a:lnTo>
                    <a:pt x="0" y="40278"/>
                  </a:lnTo>
                  <a:lnTo>
                    <a:pt x="174802" y="40278"/>
                  </a:lnTo>
                  <a:lnTo>
                    <a:pt x="15205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58"/>
          <p:cNvGrpSpPr/>
          <p:nvPr/>
        </p:nvGrpSpPr>
        <p:grpSpPr>
          <a:xfrm>
            <a:off x="727421" y="2828315"/>
            <a:ext cx="1695374" cy="1560837"/>
            <a:chOff x="727421" y="2828315"/>
            <a:chExt cx="1695374" cy="1560837"/>
          </a:xfrm>
        </p:grpSpPr>
        <p:grpSp>
          <p:nvGrpSpPr>
            <p:cNvPr id="8414" name="Google Shape;8414;p58"/>
            <p:cNvGrpSpPr/>
            <p:nvPr/>
          </p:nvGrpSpPr>
          <p:grpSpPr>
            <a:xfrm>
              <a:off x="819108" y="2882501"/>
              <a:ext cx="103104" cy="1426186"/>
              <a:chOff x="4674013" y="3100904"/>
              <a:chExt cx="122758" cy="1698043"/>
            </a:xfrm>
          </p:grpSpPr>
          <p:sp>
            <p:nvSpPr>
              <p:cNvPr id="8415" name="Google Shape;8415;p5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5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5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5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5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5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5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58"/>
            <p:cNvGrpSpPr/>
            <p:nvPr/>
          </p:nvGrpSpPr>
          <p:grpSpPr>
            <a:xfrm>
              <a:off x="1062475" y="2882501"/>
              <a:ext cx="103104" cy="1426186"/>
              <a:chOff x="4940438" y="3100904"/>
              <a:chExt cx="122758" cy="1698043"/>
            </a:xfrm>
          </p:grpSpPr>
          <p:sp>
            <p:nvSpPr>
              <p:cNvPr id="8423" name="Google Shape;8423;p5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5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5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5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5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5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5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0" name="Google Shape;8430;p58"/>
            <p:cNvGrpSpPr/>
            <p:nvPr/>
          </p:nvGrpSpPr>
          <p:grpSpPr>
            <a:xfrm>
              <a:off x="1299324" y="2882501"/>
              <a:ext cx="103104" cy="1426186"/>
              <a:chOff x="5206863" y="3100904"/>
              <a:chExt cx="122758" cy="1698043"/>
            </a:xfrm>
          </p:grpSpPr>
          <p:sp>
            <p:nvSpPr>
              <p:cNvPr id="8431" name="Google Shape;8431;p5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5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5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5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5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5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5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58"/>
            <p:cNvGrpSpPr/>
            <p:nvPr/>
          </p:nvGrpSpPr>
          <p:grpSpPr>
            <a:xfrm>
              <a:off x="1786057" y="2882501"/>
              <a:ext cx="103104" cy="1426186"/>
              <a:chOff x="6006138" y="3143629"/>
              <a:chExt cx="122758" cy="1698043"/>
            </a:xfrm>
          </p:grpSpPr>
          <p:sp>
            <p:nvSpPr>
              <p:cNvPr id="8439" name="Google Shape;8439;p5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5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5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5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5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5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5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58"/>
            <p:cNvGrpSpPr/>
            <p:nvPr/>
          </p:nvGrpSpPr>
          <p:grpSpPr>
            <a:xfrm>
              <a:off x="2029422" y="2882501"/>
              <a:ext cx="103104" cy="1426186"/>
              <a:chOff x="6805413" y="3100904"/>
              <a:chExt cx="122758" cy="1698043"/>
            </a:xfrm>
          </p:grpSpPr>
          <p:sp>
            <p:nvSpPr>
              <p:cNvPr id="8447" name="Google Shape;8447;p5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5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5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5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5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5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5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4" name="Google Shape;8454;p58"/>
            <p:cNvGrpSpPr/>
            <p:nvPr/>
          </p:nvGrpSpPr>
          <p:grpSpPr>
            <a:xfrm>
              <a:off x="727421" y="2828315"/>
              <a:ext cx="1695374" cy="1560837"/>
              <a:chOff x="734799" y="2782450"/>
              <a:chExt cx="1571100" cy="1577400"/>
            </a:xfrm>
          </p:grpSpPr>
          <p:cxnSp>
            <p:nvCxnSpPr>
              <p:cNvPr id="8455" name="Google Shape;8455;p5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8456" name="Google Shape;8456;p5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8457" name="Google Shape;8457;p58"/>
            <p:cNvGrpSpPr/>
            <p:nvPr/>
          </p:nvGrpSpPr>
          <p:grpSpPr>
            <a:xfrm>
              <a:off x="2272795" y="2882501"/>
              <a:ext cx="103104" cy="1426186"/>
              <a:chOff x="5206863" y="3100904"/>
              <a:chExt cx="122758" cy="1698043"/>
            </a:xfrm>
          </p:grpSpPr>
          <p:sp>
            <p:nvSpPr>
              <p:cNvPr id="8458" name="Google Shape;8458;p5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5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5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5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5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5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5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5" name="Google Shape;8465;p58"/>
            <p:cNvGrpSpPr/>
            <p:nvPr/>
          </p:nvGrpSpPr>
          <p:grpSpPr>
            <a:xfrm>
              <a:off x="1542694" y="2882501"/>
              <a:ext cx="103104" cy="1426186"/>
              <a:chOff x="6006138" y="3143629"/>
              <a:chExt cx="122758" cy="1698043"/>
            </a:xfrm>
          </p:grpSpPr>
          <p:sp>
            <p:nvSpPr>
              <p:cNvPr id="8466" name="Google Shape;8466;p5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5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5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5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5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5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5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73" name="Google Shape;8473;p58"/>
          <p:cNvGrpSpPr/>
          <p:nvPr/>
        </p:nvGrpSpPr>
        <p:grpSpPr>
          <a:xfrm>
            <a:off x="5936000" y="2405887"/>
            <a:ext cx="1248543" cy="1025319"/>
            <a:chOff x="5183758" y="1210600"/>
            <a:chExt cx="3605380" cy="2960783"/>
          </a:xfrm>
        </p:grpSpPr>
        <p:sp>
          <p:nvSpPr>
            <p:cNvPr id="8474" name="Google Shape;8474;p5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5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5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5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78" name="Google Shape;8478;p58"/>
            <p:cNvCxnSpPr/>
            <p:nvPr/>
          </p:nvCxnSpPr>
          <p:spPr>
            <a:xfrm>
              <a:off x="5183758" y="2382654"/>
              <a:ext cx="922800" cy="0"/>
            </a:xfrm>
            <a:prstGeom prst="straightConnector1">
              <a:avLst/>
            </a:prstGeom>
            <a:noFill/>
            <a:ln cap="flat" cmpd="sng" w="9525">
              <a:solidFill>
                <a:srgbClr val="869FB2"/>
              </a:solidFill>
              <a:prstDash val="solid"/>
              <a:round/>
              <a:headEnd len="med" w="med" type="oval"/>
              <a:tailEnd len="med" w="med" type="none"/>
            </a:ln>
          </p:spPr>
        </p:cxnSp>
        <p:cxnSp>
          <p:nvCxnSpPr>
            <p:cNvPr id="8479" name="Google Shape;8479;p58"/>
            <p:cNvCxnSpPr/>
            <p:nvPr/>
          </p:nvCxnSpPr>
          <p:spPr>
            <a:xfrm rot="10800000">
              <a:off x="8225195" y="1765431"/>
              <a:ext cx="559200" cy="0"/>
            </a:xfrm>
            <a:prstGeom prst="straightConnector1">
              <a:avLst/>
            </a:prstGeom>
            <a:noFill/>
            <a:ln cap="flat" cmpd="sng" w="9525">
              <a:solidFill>
                <a:srgbClr val="BAC8D3"/>
              </a:solidFill>
              <a:prstDash val="solid"/>
              <a:round/>
              <a:headEnd len="med" w="med" type="oval"/>
              <a:tailEnd len="med" w="med" type="none"/>
            </a:ln>
          </p:spPr>
        </p:cxnSp>
        <p:cxnSp>
          <p:nvCxnSpPr>
            <p:cNvPr id="8480" name="Google Shape;8480;p58"/>
            <p:cNvCxnSpPr/>
            <p:nvPr/>
          </p:nvCxnSpPr>
          <p:spPr>
            <a:xfrm rot="10800000">
              <a:off x="7504838" y="2943528"/>
              <a:ext cx="1284300" cy="0"/>
            </a:xfrm>
            <a:prstGeom prst="straightConnector1">
              <a:avLst/>
            </a:prstGeom>
            <a:noFill/>
            <a:ln cap="flat" cmpd="sng" w="9525">
              <a:solidFill>
                <a:srgbClr val="5F7D95"/>
              </a:solidFill>
              <a:prstDash val="solid"/>
              <a:round/>
              <a:headEnd len="med" w="med" type="oval"/>
              <a:tailEnd len="med" w="med" type="none"/>
            </a:ln>
          </p:spPr>
        </p:cxnSp>
        <p:cxnSp>
          <p:nvCxnSpPr>
            <p:cNvPr id="8481" name="Google Shape;8481;p58"/>
            <p:cNvCxnSpPr/>
            <p:nvPr/>
          </p:nvCxnSpPr>
          <p:spPr>
            <a:xfrm>
              <a:off x="5759284" y="3630350"/>
              <a:ext cx="922800" cy="0"/>
            </a:xfrm>
            <a:prstGeom prst="straightConnector1">
              <a:avLst/>
            </a:prstGeom>
            <a:noFill/>
            <a:ln cap="flat" cmpd="sng" w="9525">
              <a:solidFill>
                <a:srgbClr val="435D74"/>
              </a:solidFill>
              <a:prstDash val="solid"/>
              <a:round/>
              <a:headEnd len="med" w="med" type="oval"/>
              <a:tailEnd len="med" w="med" type="none"/>
            </a:ln>
          </p:spPr>
        </p:cxnSp>
        <p:sp>
          <p:nvSpPr>
            <p:cNvPr id="8482" name="Google Shape;8482;p58"/>
            <p:cNvSpPr/>
            <p:nvPr/>
          </p:nvSpPr>
          <p:spPr>
            <a:xfrm>
              <a:off x="6601902" y="3746583"/>
              <a:ext cx="566400" cy="424800"/>
            </a:xfrm>
            <a:prstGeom prst="downArrow">
              <a:avLst>
                <a:gd fmla="val 50000" name="adj1"/>
                <a:gd fmla="val 50000" name="adj2"/>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3" name="Google Shape;8483;p58"/>
          <p:cNvGrpSpPr/>
          <p:nvPr/>
        </p:nvGrpSpPr>
        <p:grpSpPr>
          <a:xfrm>
            <a:off x="5793062" y="3544204"/>
            <a:ext cx="2664831" cy="843440"/>
            <a:chOff x="5916567" y="1099697"/>
            <a:chExt cx="2556683" cy="809211"/>
          </a:xfrm>
        </p:grpSpPr>
        <p:sp>
          <p:nvSpPr>
            <p:cNvPr id="8484" name="Google Shape;8484;p58"/>
            <p:cNvSpPr/>
            <p:nvPr/>
          </p:nvSpPr>
          <p:spPr>
            <a:xfrm>
              <a:off x="5916567" y="1105515"/>
              <a:ext cx="2329202" cy="797642"/>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58"/>
            <p:cNvSpPr/>
            <p:nvPr/>
          </p:nvSpPr>
          <p:spPr>
            <a:xfrm>
              <a:off x="6719328" y="1353967"/>
              <a:ext cx="156983" cy="301221"/>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58"/>
            <p:cNvSpPr/>
            <p:nvPr/>
          </p:nvSpPr>
          <p:spPr>
            <a:xfrm>
              <a:off x="7142762" y="1276612"/>
              <a:ext cx="217467" cy="455564"/>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58"/>
            <p:cNvSpPr/>
            <p:nvPr/>
          </p:nvSpPr>
          <p:spPr>
            <a:xfrm>
              <a:off x="7621211" y="1188419"/>
              <a:ext cx="293739" cy="631637"/>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58"/>
            <p:cNvSpPr/>
            <p:nvPr/>
          </p:nvSpPr>
          <p:spPr>
            <a:xfrm>
              <a:off x="8279421" y="1099697"/>
              <a:ext cx="54" cy="0"/>
            </a:xfrm>
            <a:custGeom>
              <a:rect b="b" l="l" r="r" t="t"/>
              <a:pathLst>
                <a:path extrusionOk="0" h="0" w="6">
                  <a:moveTo>
                    <a:pt x="5" y="0"/>
                  </a:moveTo>
                  <a:lnTo>
                    <a:pt x="1" y="0"/>
                  </a:lnTo>
                  <a:close/>
                </a:path>
              </a:pathLst>
            </a:custGeom>
            <a:solidFill>
              <a:srgbClr val="E3E9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58"/>
            <p:cNvSpPr/>
            <p:nvPr/>
          </p:nvSpPr>
          <p:spPr>
            <a:xfrm>
              <a:off x="8245760" y="1099697"/>
              <a:ext cx="33670" cy="5791"/>
            </a:xfrm>
            <a:custGeom>
              <a:rect b="b" l="l" r="r" t="t"/>
              <a:pathLst>
                <a:path extrusionOk="0" h="647" w="3762">
                  <a:moveTo>
                    <a:pt x="3662" y="0"/>
                  </a:moveTo>
                  <a:cubicBezTo>
                    <a:pt x="2415" y="0"/>
                    <a:pt x="1194" y="222"/>
                    <a:pt x="1" y="646"/>
                  </a:cubicBezTo>
                  <a:lnTo>
                    <a:pt x="3762" y="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58"/>
            <p:cNvSpPr/>
            <p:nvPr/>
          </p:nvSpPr>
          <p:spPr>
            <a:xfrm>
              <a:off x="8085689" y="1099747"/>
              <a:ext cx="387562" cy="809161"/>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58"/>
            <p:cNvSpPr/>
            <p:nvPr/>
          </p:nvSpPr>
          <p:spPr>
            <a:xfrm>
              <a:off x="6372480" y="1417485"/>
              <a:ext cx="104679" cy="173370"/>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58"/>
          <p:cNvGrpSpPr/>
          <p:nvPr/>
        </p:nvGrpSpPr>
        <p:grpSpPr>
          <a:xfrm>
            <a:off x="5900602" y="1193063"/>
            <a:ext cx="1299851" cy="1023338"/>
            <a:chOff x="5900602" y="1193063"/>
            <a:chExt cx="1299851" cy="1023338"/>
          </a:xfrm>
        </p:grpSpPr>
        <p:grpSp>
          <p:nvGrpSpPr>
            <p:cNvPr id="8493" name="Google Shape;8493;p58"/>
            <p:cNvGrpSpPr/>
            <p:nvPr/>
          </p:nvGrpSpPr>
          <p:grpSpPr>
            <a:xfrm>
              <a:off x="6743564" y="1193063"/>
              <a:ext cx="456889" cy="700379"/>
              <a:chOff x="6743564" y="1193063"/>
              <a:chExt cx="456889" cy="700379"/>
            </a:xfrm>
          </p:grpSpPr>
          <p:grpSp>
            <p:nvGrpSpPr>
              <p:cNvPr id="8494" name="Google Shape;8494;p58"/>
              <p:cNvGrpSpPr/>
              <p:nvPr/>
            </p:nvGrpSpPr>
            <p:grpSpPr>
              <a:xfrm>
                <a:off x="6743564" y="1690731"/>
                <a:ext cx="214402" cy="202710"/>
                <a:chOff x="6743564" y="1690731"/>
                <a:chExt cx="214402" cy="202710"/>
              </a:xfrm>
            </p:grpSpPr>
            <p:sp>
              <p:nvSpPr>
                <p:cNvPr id="8495" name="Google Shape;8495;p58"/>
                <p:cNvSpPr/>
                <p:nvPr/>
              </p:nvSpPr>
              <p:spPr>
                <a:xfrm rot="-5400000">
                  <a:off x="6796932" y="1637364"/>
                  <a:ext cx="107666" cy="214402"/>
                </a:xfrm>
                <a:custGeom>
                  <a:rect b="b" l="l" r="r" t="t"/>
                  <a:pathLst>
                    <a:path extrusionOk="0" h="24651" w="12379">
                      <a:moveTo>
                        <a:pt x="727" y="0"/>
                      </a:moveTo>
                      <a:cubicBezTo>
                        <a:pt x="483" y="0"/>
                        <a:pt x="243" y="4"/>
                        <a:pt x="1" y="7"/>
                      </a:cubicBezTo>
                      <a:lnTo>
                        <a:pt x="1" y="23223"/>
                      </a:lnTo>
                      <a:lnTo>
                        <a:pt x="727" y="24650"/>
                      </a:lnTo>
                      <a:lnTo>
                        <a:pt x="12378" y="1737"/>
                      </a:lnTo>
                      <a:cubicBezTo>
                        <a:pt x="8795" y="619"/>
                        <a:pt x="4857" y="0"/>
                        <a:pt x="72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58"/>
                <p:cNvSpPr/>
                <p:nvPr/>
              </p:nvSpPr>
              <p:spPr>
                <a:xfrm rot="-5400000">
                  <a:off x="6797058" y="1744962"/>
                  <a:ext cx="95046" cy="201912"/>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7" name="Google Shape;8497;p58"/>
              <p:cNvGrpSpPr/>
              <p:nvPr/>
            </p:nvGrpSpPr>
            <p:grpSpPr>
              <a:xfrm>
                <a:off x="6915505" y="1193063"/>
                <a:ext cx="284947" cy="589637"/>
                <a:chOff x="6915505" y="1193063"/>
                <a:chExt cx="284947" cy="589637"/>
              </a:xfrm>
            </p:grpSpPr>
            <p:sp>
              <p:nvSpPr>
                <p:cNvPr id="8498" name="Google Shape;8498;p5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99" name="Google Shape;8499;p58"/>
                <p:cNvCxnSpPr/>
                <p:nvPr/>
              </p:nvCxnSpPr>
              <p:spPr>
                <a:xfrm rot="10800000">
                  <a:off x="6938275" y="1279600"/>
                  <a:ext cx="0" cy="503100"/>
                </a:xfrm>
                <a:prstGeom prst="straightConnector1">
                  <a:avLst/>
                </a:prstGeom>
                <a:noFill/>
                <a:ln cap="flat" cmpd="sng" w="9525">
                  <a:solidFill>
                    <a:srgbClr val="CFD9E0"/>
                  </a:solidFill>
                  <a:prstDash val="solid"/>
                  <a:round/>
                  <a:headEnd len="med" w="med" type="none"/>
                  <a:tailEnd len="med" w="med" type="oval"/>
                </a:ln>
              </p:spPr>
            </p:cxnSp>
          </p:grpSp>
        </p:grpSp>
        <p:grpSp>
          <p:nvGrpSpPr>
            <p:cNvPr id="8500" name="Google Shape;8500;p58"/>
            <p:cNvGrpSpPr/>
            <p:nvPr/>
          </p:nvGrpSpPr>
          <p:grpSpPr>
            <a:xfrm>
              <a:off x="6520337" y="1193063"/>
              <a:ext cx="341815" cy="801589"/>
              <a:chOff x="6520337" y="1193063"/>
              <a:chExt cx="341815" cy="801589"/>
            </a:xfrm>
          </p:grpSpPr>
          <p:grpSp>
            <p:nvGrpSpPr>
              <p:cNvPr id="8501" name="Google Shape;8501;p58"/>
              <p:cNvGrpSpPr/>
              <p:nvPr/>
            </p:nvGrpSpPr>
            <p:grpSpPr>
              <a:xfrm>
                <a:off x="6520337" y="1589527"/>
                <a:ext cx="213950" cy="405125"/>
                <a:chOff x="6520337" y="1589527"/>
                <a:chExt cx="213950" cy="405125"/>
              </a:xfrm>
            </p:grpSpPr>
            <p:sp>
              <p:nvSpPr>
                <p:cNvPr id="8502" name="Google Shape;8502;p5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58"/>
                <p:cNvSpPr/>
                <p:nvPr/>
              </p:nvSpPr>
              <p:spPr>
                <a:xfrm rot="-5400000">
                  <a:off x="6529204" y="178956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4" name="Google Shape;8504;p58"/>
              <p:cNvGrpSpPr/>
              <p:nvPr/>
            </p:nvGrpSpPr>
            <p:grpSpPr>
              <a:xfrm>
                <a:off x="6577204" y="1193063"/>
                <a:ext cx="284947" cy="453562"/>
                <a:chOff x="6577204" y="1193063"/>
                <a:chExt cx="284947" cy="453562"/>
              </a:xfrm>
            </p:grpSpPr>
            <p:sp>
              <p:nvSpPr>
                <p:cNvPr id="8505" name="Google Shape;8505;p5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06" name="Google Shape;8506;p58"/>
                <p:cNvCxnSpPr/>
                <p:nvPr/>
              </p:nvCxnSpPr>
              <p:spPr>
                <a:xfrm rot="10800000">
                  <a:off x="6677825" y="1279425"/>
                  <a:ext cx="0" cy="367200"/>
                </a:xfrm>
                <a:prstGeom prst="straightConnector1">
                  <a:avLst/>
                </a:prstGeom>
                <a:noFill/>
                <a:ln cap="flat" cmpd="sng" w="9525">
                  <a:solidFill>
                    <a:srgbClr val="A5B7C6"/>
                  </a:solidFill>
                  <a:prstDash val="solid"/>
                  <a:round/>
                  <a:headEnd len="med" w="med" type="none"/>
                  <a:tailEnd len="med" w="med" type="oval"/>
                </a:ln>
              </p:spPr>
            </p:cxnSp>
          </p:grpSp>
        </p:grpSp>
        <p:grpSp>
          <p:nvGrpSpPr>
            <p:cNvPr id="8507" name="Google Shape;8507;p58"/>
            <p:cNvGrpSpPr/>
            <p:nvPr/>
          </p:nvGrpSpPr>
          <p:grpSpPr>
            <a:xfrm>
              <a:off x="6238903" y="1193063"/>
              <a:ext cx="300475" cy="901782"/>
              <a:chOff x="6238903" y="1193063"/>
              <a:chExt cx="300475" cy="901782"/>
            </a:xfrm>
          </p:grpSpPr>
          <p:grpSp>
            <p:nvGrpSpPr>
              <p:cNvPr id="8508" name="Google Shape;8508;p58"/>
              <p:cNvGrpSpPr/>
              <p:nvPr/>
            </p:nvGrpSpPr>
            <p:grpSpPr>
              <a:xfrm>
                <a:off x="6290865" y="1489315"/>
                <a:ext cx="248514" cy="605530"/>
                <a:chOff x="6290865" y="1489315"/>
                <a:chExt cx="248514" cy="605530"/>
              </a:xfrm>
            </p:grpSpPr>
            <p:sp>
              <p:nvSpPr>
                <p:cNvPr id="8509" name="Google Shape;8509;p5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58"/>
                <p:cNvSpPr/>
                <p:nvPr/>
              </p:nvSpPr>
              <p:spPr>
                <a:xfrm rot="-5400000">
                  <a:off x="6266916" y="1822383"/>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1" name="Google Shape;8511;p58"/>
              <p:cNvGrpSpPr/>
              <p:nvPr/>
            </p:nvGrpSpPr>
            <p:grpSpPr>
              <a:xfrm>
                <a:off x="6238903" y="1193063"/>
                <a:ext cx="284947" cy="327512"/>
                <a:chOff x="6238903" y="1193063"/>
                <a:chExt cx="284947" cy="327512"/>
              </a:xfrm>
            </p:grpSpPr>
            <p:sp>
              <p:nvSpPr>
                <p:cNvPr id="8512" name="Google Shape;8512;p5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13" name="Google Shape;8513;p58"/>
                <p:cNvCxnSpPr/>
                <p:nvPr/>
              </p:nvCxnSpPr>
              <p:spPr>
                <a:xfrm rot="10800000">
                  <a:off x="6431250" y="1279375"/>
                  <a:ext cx="0" cy="241200"/>
                </a:xfrm>
                <a:prstGeom prst="straightConnector1">
                  <a:avLst/>
                </a:prstGeom>
                <a:noFill/>
                <a:ln cap="flat" cmpd="sng" w="9525">
                  <a:solidFill>
                    <a:srgbClr val="869FB2"/>
                  </a:solidFill>
                  <a:prstDash val="solid"/>
                  <a:round/>
                  <a:headEnd len="med" w="med" type="none"/>
                  <a:tailEnd len="med" w="med" type="oval"/>
                </a:ln>
              </p:spPr>
            </p:cxnSp>
          </p:grpSp>
        </p:grpSp>
        <p:grpSp>
          <p:nvGrpSpPr>
            <p:cNvPr id="8514" name="Google Shape;8514;p58"/>
            <p:cNvGrpSpPr/>
            <p:nvPr/>
          </p:nvGrpSpPr>
          <p:grpSpPr>
            <a:xfrm>
              <a:off x="5900602" y="1193063"/>
              <a:ext cx="444345" cy="1023338"/>
              <a:chOff x="5900602" y="1193063"/>
              <a:chExt cx="444345" cy="1023338"/>
            </a:xfrm>
          </p:grpSpPr>
          <p:grpSp>
            <p:nvGrpSpPr>
              <p:cNvPr id="8515" name="Google Shape;8515;p58"/>
              <p:cNvGrpSpPr/>
              <p:nvPr/>
            </p:nvGrpSpPr>
            <p:grpSpPr>
              <a:xfrm>
                <a:off x="6046501" y="1367785"/>
                <a:ext cx="298446" cy="848616"/>
                <a:chOff x="6046501" y="1367785"/>
                <a:chExt cx="298446" cy="848616"/>
              </a:xfrm>
            </p:grpSpPr>
            <p:sp>
              <p:nvSpPr>
                <p:cNvPr id="8516" name="Google Shape;8516;p5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58"/>
                <p:cNvSpPr/>
                <p:nvPr/>
              </p:nvSpPr>
              <p:spPr>
                <a:xfrm rot="-5400000">
                  <a:off x="5986745" y="185819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8" name="Google Shape;8518;p58"/>
              <p:cNvGrpSpPr/>
              <p:nvPr/>
            </p:nvGrpSpPr>
            <p:grpSpPr>
              <a:xfrm>
                <a:off x="5900602" y="1193063"/>
                <a:ext cx="284947" cy="182312"/>
                <a:chOff x="5900602" y="1193063"/>
                <a:chExt cx="284947" cy="182312"/>
              </a:xfrm>
            </p:grpSpPr>
            <p:sp>
              <p:nvSpPr>
                <p:cNvPr id="8519" name="Google Shape;8519;p5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20" name="Google Shape;8520;p5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grpSp>
        <p:nvGrpSpPr>
          <p:cNvPr id="8521" name="Google Shape;8521;p58"/>
          <p:cNvGrpSpPr/>
          <p:nvPr/>
        </p:nvGrpSpPr>
        <p:grpSpPr>
          <a:xfrm>
            <a:off x="7238484" y="1193208"/>
            <a:ext cx="1219413" cy="1051365"/>
            <a:chOff x="7287122" y="1165658"/>
            <a:chExt cx="1219413" cy="1051365"/>
          </a:xfrm>
        </p:grpSpPr>
        <p:grpSp>
          <p:nvGrpSpPr>
            <p:cNvPr id="8522" name="Google Shape;8522;p58"/>
            <p:cNvGrpSpPr/>
            <p:nvPr/>
          </p:nvGrpSpPr>
          <p:grpSpPr>
            <a:xfrm>
              <a:off x="7287122" y="1969723"/>
              <a:ext cx="1219413" cy="247300"/>
              <a:chOff x="7287122" y="1969723"/>
              <a:chExt cx="1219413" cy="247300"/>
            </a:xfrm>
          </p:grpSpPr>
          <p:sp>
            <p:nvSpPr>
              <p:cNvPr id="8523" name="Google Shape;8523;p5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4" name="Google Shape;8524;p58"/>
              <p:cNvGrpSpPr/>
              <p:nvPr/>
            </p:nvGrpSpPr>
            <p:grpSpPr>
              <a:xfrm>
                <a:off x="7287122" y="2063892"/>
                <a:ext cx="1151753" cy="73428"/>
                <a:chOff x="7287122" y="2063892"/>
                <a:chExt cx="1151753" cy="73428"/>
              </a:xfrm>
            </p:grpSpPr>
            <p:sp>
              <p:nvSpPr>
                <p:cNvPr id="8525" name="Google Shape;8525;p5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26" name="Google Shape;8526;p5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8527" name="Google Shape;8527;p58"/>
            <p:cNvGrpSpPr/>
            <p:nvPr/>
          </p:nvGrpSpPr>
          <p:grpSpPr>
            <a:xfrm>
              <a:off x="7287122" y="1712201"/>
              <a:ext cx="1219403" cy="246767"/>
              <a:chOff x="7287122" y="1712201"/>
              <a:chExt cx="1219403" cy="246767"/>
            </a:xfrm>
          </p:grpSpPr>
          <p:sp>
            <p:nvSpPr>
              <p:cNvPr id="8528" name="Google Shape;8528;p5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9" name="Google Shape;8529;p58"/>
              <p:cNvGrpSpPr/>
              <p:nvPr/>
            </p:nvGrpSpPr>
            <p:grpSpPr>
              <a:xfrm>
                <a:off x="7287122" y="1842861"/>
                <a:ext cx="1005303" cy="73419"/>
                <a:chOff x="7287122" y="1842861"/>
                <a:chExt cx="1005303" cy="73419"/>
              </a:xfrm>
            </p:grpSpPr>
            <p:sp>
              <p:nvSpPr>
                <p:cNvPr id="8530" name="Google Shape;8530;p5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31" name="Google Shape;8531;p5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8532" name="Google Shape;8532;p58"/>
            <p:cNvGrpSpPr/>
            <p:nvPr/>
          </p:nvGrpSpPr>
          <p:grpSpPr>
            <a:xfrm>
              <a:off x="7287122" y="1447520"/>
              <a:ext cx="1219403" cy="286667"/>
              <a:chOff x="7287122" y="1447520"/>
              <a:chExt cx="1219403" cy="286667"/>
            </a:xfrm>
          </p:grpSpPr>
          <p:sp>
            <p:nvSpPr>
              <p:cNvPr id="8533" name="Google Shape;8533;p5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4" name="Google Shape;8534;p58"/>
              <p:cNvGrpSpPr/>
              <p:nvPr/>
            </p:nvGrpSpPr>
            <p:grpSpPr>
              <a:xfrm>
                <a:off x="7287122" y="1581977"/>
                <a:ext cx="852803" cy="73428"/>
                <a:chOff x="7287122" y="1581977"/>
                <a:chExt cx="852803" cy="73428"/>
              </a:xfrm>
            </p:grpSpPr>
            <p:sp>
              <p:nvSpPr>
                <p:cNvPr id="8535" name="Google Shape;8535;p5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36" name="Google Shape;8536;p5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8537" name="Google Shape;8537;p58"/>
            <p:cNvGrpSpPr/>
            <p:nvPr/>
          </p:nvGrpSpPr>
          <p:grpSpPr>
            <a:xfrm>
              <a:off x="7287122" y="1165658"/>
              <a:ext cx="1219403" cy="344253"/>
              <a:chOff x="7287122" y="1165658"/>
              <a:chExt cx="1219403" cy="344253"/>
            </a:xfrm>
          </p:grpSpPr>
          <p:sp>
            <p:nvSpPr>
              <p:cNvPr id="8538" name="Google Shape;8538;p5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9" name="Google Shape;8539;p58"/>
              <p:cNvGrpSpPr/>
              <p:nvPr/>
            </p:nvGrpSpPr>
            <p:grpSpPr>
              <a:xfrm>
                <a:off x="7287122" y="1341025"/>
                <a:ext cx="695703" cy="73419"/>
                <a:chOff x="7287122" y="1341025"/>
                <a:chExt cx="695703" cy="73419"/>
              </a:xfrm>
            </p:grpSpPr>
            <p:sp>
              <p:nvSpPr>
                <p:cNvPr id="8540" name="Google Shape;8540;p5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41" name="Google Shape;8541;p5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45" name="Shape 8545"/>
        <p:cNvGrpSpPr/>
        <p:nvPr/>
      </p:nvGrpSpPr>
      <p:grpSpPr>
        <a:xfrm>
          <a:off x="0" y="0"/>
          <a:ext cx="0" cy="0"/>
          <a:chOff x="0" y="0"/>
          <a:chExt cx="0" cy="0"/>
        </a:xfrm>
      </p:grpSpPr>
      <p:pic>
        <p:nvPicPr>
          <p:cNvPr id="8546" name="Google Shape;8546;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4"/>
          <p:cNvSpPr txBox="1"/>
          <p:nvPr>
            <p:ph idx="2" type="subTitle"/>
          </p:nvPr>
        </p:nvSpPr>
        <p:spPr>
          <a:xfrm>
            <a:off x="2337950" y="1638225"/>
            <a:ext cx="2143800" cy="30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背景與動機</a:t>
            </a:r>
            <a:endParaRPr sz="2000">
              <a:latin typeface="Times New Roman"/>
              <a:ea typeface="Times New Roman"/>
              <a:cs typeface="Times New Roman"/>
              <a:sym typeface="Times New Roman"/>
            </a:endParaRPr>
          </a:p>
        </p:txBody>
      </p:sp>
      <p:sp>
        <p:nvSpPr>
          <p:cNvPr id="246" name="Google Shape;246;p44"/>
          <p:cNvSpPr txBox="1"/>
          <p:nvPr>
            <p:ph idx="3" type="title"/>
          </p:nvPr>
        </p:nvSpPr>
        <p:spPr>
          <a:xfrm>
            <a:off x="2266450" y="959163"/>
            <a:ext cx="2143800" cy="39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47" name="Google Shape;247;p44"/>
          <p:cNvSpPr txBox="1"/>
          <p:nvPr>
            <p:ph idx="6" type="title"/>
          </p:nvPr>
        </p:nvSpPr>
        <p:spPr>
          <a:xfrm>
            <a:off x="4686050" y="959175"/>
            <a:ext cx="2143800" cy="39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48" name="Google Shape;248;p44"/>
          <p:cNvSpPr txBox="1"/>
          <p:nvPr>
            <p:ph idx="8" type="subTitle"/>
          </p:nvPr>
        </p:nvSpPr>
        <p:spPr>
          <a:xfrm>
            <a:off x="2266450" y="3202075"/>
            <a:ext cx="2143800" cy="3057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2000">
                <a:latin typeface="Times New Roman"/>
                <a:ea typeface="Times New Roman"/>
                <a:cs typeface="Times New Roman"/>
                <a:sym typeface="Times New Roman"/>
              </a:rPr>
              <a:t>流程圖</a:t>
            </a:r>
            <a:endParaRPr sz="2000">
              <a:latin typeface="Times New Roman"/>
              <a:ea typeface="Times New Roman"/>
              <a:cs typeface="Times New Roman"/>
              <a:sym typeface="Times New Roman"/>
            </a:endParaRPr>
          </a:p>
        </p:txBody>
      </p:sp>
      <p:sp>
        <p:nvSpPr>
          <p:cNvPr id="249" name="Google Shape;249;p44"/>
          <p:cNvSpPr txBox="1"/>
          <p:nvPr>
            <p:ph idx="9" type="title"/>
          </p:nvPr>
        </p:nvSpPr>
        <p:spPr>
          <a:xfrm>
            <a:off x="2266450" y="2482938"/>
            <a:ext cx="2143800" cy="39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50" name="Google Shape;250;p44"/>
          <p:cNvSpPr txBox="1"/>
          <p:nvPr>
            <p:ph idx="14" type="subTitle"/>
          </p:nvPr>
        </p:nvSpPr>
        <p:spPr>
          <a:xfrm>
            <a:off x="4686050" y="3148100"/>
            <a:ext cx="2143800" cy="3057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2000">
                <a:latin typeface="Times New Roman"/>
                <a:ea typeface="Times New Roman"/>
                <a:cs typeface="Times New Roman"/>
                <a:sym typeface="Times New Roman"/>
              </a:rPr>
              <a:t>技術實作細節</a:t>
            </a:r>
            <a:endParaRPr sz="2000">
              <a:latin typeface="Times New Roman"/>
              <a:ea typeface="Times New Roman"/>
              <a:cs typeface="Times New Roman"/>
              <a:sym typeface="Times New Roman"/>
            </a:endParaRPr>
          </a:p>
        </p:txBody>
      </p:sp>
      <p:sp>
        <p:nvSpPr>
          <p:cNvPr id="251" name="Google Shape;251;p44"/>
          <p:cNvSpPr txBox="1"/>
          <p:nvPr>
            <p:ph idx="15" type="title"/>
          </p:nvPr>
        </p:nvSpPr>
        <p:spPr>
          <a:xfrm>
            <a:off x="4686050" y="2482938"/>
            <a:ext cx="2143800" cy="39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52" name="Google Shape;252;p44"/>
          <p:cNvSpPr txBox="1"/>
          <p:nvPr>
            <p:ph idx="3" type="title"/>
          </p:nvPr>
        </p:nvSpPr>
        <p:spPr>
          <a:xfrm>
            <a:off x="667250" y="256313"/>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212121"/>
                </a:solidFill>
                <a:latin typeface="Times New Roman"/>
                <a:ea typeface="Times New Roman"/>
                <a:cs typeface="Times New Roman"/>
                <a:sym typeface="Times New Roman"/>
              </a:rPr>
              <a:t>目錄</a:t>
            </a:r>
            <a:endParaRPr sz="3000">
              <a:solidFill>
                <a:srgbClr val="212121"/>
              </a:solidFill>
              <a:latin typeface="Times New Roman"/>
              <a:ea typeface="Times New Roman"/>
              <a:cs typeface="Times New Roman"/>
              <a:sym typeface="Times New Roman"/>
            </a:endParaRPr>
          </a:p>
        </p:txBody>
      </p:sp>
      <p:sp>
        <p:nvSpPr>
          <p:cNvPr id="253" name="Google Shape;253;p44"/>
          <p:cNvSpPr txBox="1"/>
          <p:nvPr>
            <p:ph idx="2" type="subTitle"/>
          </p:nvPr>
        </p:nvSpPr>
        <p:spPr>
          <a:xfrm>
            <a:off x="4550000" y="1638225"/>
            <a:ext cx="2415900" cy="3057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2000">
                <a:latin typeface="Times New Roman"/>
                <a:ea typeface="Times New Roman"/>
                <a:cs typeface="Times New Roman"/>
                <a:sym typeface="Times New Roman"/>
              </a:rPr>
              <a:t>差異化及</a:t>
            </a:r>
            <a:endParaRPr sz="2000">
              <a:latin typeface="Times New Roman"/>
              <a:ea typeface="Times New Roman"/>
              <a:cs typeface="Times New Roman"/>
              <a:sym typeface="Times New Roman"/>
            </a:endParaRPr>
          </a:p>
          <a:p>
            <a:pPr indent="0" lvl="0" marL="0" rtl="0" algn="ctr">
              <a:spcBef>
                <a:spcPts val="0"/>
              </a:spcBef>
              <a:spcAft>
                <a:spcPts val="0"/>
              </a:spcAft>
              <a:buNone/>
            </a:pPr>
            <a:r>
              <a:rPr lang="en" sz="2000">
                <a:latin typeface="Times New Roman"/>
                <a:ea typeface="Times New Roman"/>
                <a:cs typeface="Times New Roman"/>
                <a:sym typeface="Times New Roman"/>
              </a:rPr>
              <a:t>市場可行性</a:t>
            </a:r>
            <a:endParaRPr sz="2000">
              <a:latin typeface="Times New Roman"/>
              <a:ea typeface="Times New Roman"/>
              <a:cs typeface="Times New Roman"/>
              <a:sym typeface="Times New Roman"/>
            </a:endParaRPr>
          </a:p>
        </p:txBody>
      </p:sp>
      <p:sp>
        <p:nvSpPr>
          <p:cNvPr id="254" name="Google Shape;254;p44"/>
          <p:cNvSpPr txBox="1"/>
          <p:nvPr/>
        </p:nvSpPr>
        <p:spPr>
          <a:xfrm>
            <a:off x="2353900" y="4461025"/>
            <a:ext cx="19689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000">
                <a:solidFill>
                  <a:schemeClr val="dk1"/>
                </a:solidFill>
                <a:latin typeface="Times New Roman"/>
                <a:ea typeface="Times New Roman"/>
                <a:cs typeface="Times New Roman"/>
                <a:sym typeface="Times New Roman"/>
              </a:rPr>
              <a:t>商業應用價值</a:t>
            </a:r>
            <a:endParaRPr b="1" sz="2000">
              <a:solidFill>
                <a:schemeClr val="dk1"/>
              </a:solidFill>
              <a:latin typeface="Times New Roman"/>
              <a:ea typeface="Times New Roman"/>
              <a:cs typeface="Times New Roman"/>
              <a:sym typeface="Times New Roman"/>
            </a:endParaRPr>
          </a:p>
        </p:txBody>
      </p:sp>
      <p:sp>
        <p:nvSpPr>
          <p:cNvPr id="255" name="Google Shape;255;p44"/>
          <p:cNvSpPr txBox="1"/>
          <p:nvPr>
            <p:ph idx="9" type="title"/>
          </p:nvPr>
        </p:nvSpPr>
        <p:spPr>
          <a:xfrm>
            <a:off x="2266450" y="3826988"/>
            <a:ext cx="2143800" cy="39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56" name="Google Shape;256;p44"/>
          <p:cNvSpPr txBox="1"/>
          <p:nvPr>
            <p:ph idx="15" type="title"/>
          </p:nvPr>
        </p:nvSpPr>
        <p:spPr>
          <a:xfrm>
            <a:off x="4626375" y="3827000"/>
            <a:ext cx="2143800" cy="39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57" name="Google Shape;257;p44"/>
          <p:cNvSpPr txBox="1"/>
          <p:nvPr/>
        </p:nvSpPr>
        <p:spPr>
          <a:xfrm>
            <a:off x="4787325" y="4307125"/>
            <a:ext cx="18219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000">
                <a:solidFill>
                  <a:schemeClr val="dk1"/>
                </a:solidFill>
                <a:latin typeface="Times New Roman"/>
                <a:ea typeface="Times New Roman"/>
                <a:cs typeface="Times New Roman"/>
                <a:sym typeface="Times New Roman"/>
              </a:rPr>
              <a:t>資安、創新性與未來發展</a:t>
            </a:r>
            <a:endParaRPr b="1" sz="20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5"/>
          <p:cNvSpPr txBox="1"/>
          <p:nvPr>
            <p:ph type="title"/>
          </p:nvPr>
        </p:nvSpPr>
        <p:spPr>
          <a:xfrm>
            <a:off x="784700" y="549475"/>
            <a:ext cx="7717800" cy="5727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3000">
                <a:solidFill>
                  <a:srgbClr val="212121"/>
                </a:solidFill>
                <a:latin typeface="Times New Roman"/>
                <a:ea typeface="Times New Roman"/>
                <a:cs typeface="Times New Roman"/>
                <a:sym typeface="Times New Roman"/>
              </a:rPr>
              <a:t>背景與動機</a:t>
            </a:r>
            <a:endParaRPr sz="3000">
              <a:solidFill>
                <a:srgbClr val="212121"/>
              </a:solidFill>
              <a:latin typeface="Times New Roman"/>
              <a:ea typeface="Times New Roman"/>
              <a:cs typeface="Times New Roman"/>
              <a:sym typeface="Times New Roman"/>
            </a:endParaRPr>
          </a:p>
        </p:txBody>
      </p:sp>
      <p:cxnSp>
        <p:nvCxnSpPr>
          <p:cNvPr id="263" name="Google Shape;263;p45"/>
          <p:cNvCxnSpPr/>
          <p:nvPr/>
        </p:nvCxnSpPr>
        <p:spPr>
          <a:xfrm>
            <a:off x="704100" y="4604100"/>
            <a:ext cx="7735800" cy="0"/>
          </a:xfrm>
          <a:prstGeom prst="straightConnector1">
            <a:avLst/>
          </a:prstGeom>
          <a:noFill/>
          <a:ln cap="flat" cmpd="sng" w="38100">
            <a:solidFill>
              <a:schemeClr val="lt1"/>
            </a:solidFill>
            <a:prstDash val="solid"/>
            <a:round/>
            <a:headEnd len="med" w="med" type="none"/>
            <a:tailEnd len="med" w="med" type="none"/>
          </a:ln>
        </p:spPr>
      </p:cxnSp>
      <p:sp>
        <p:nvSpPr>
          <p:cNvPr id="264" name="Google Shape;264;p45"/>
          <p:cNvSpPr txBox="1"/>
          <p:nvPr/>
        </p:nvSpPr>
        <p:spPr>
          <a:xfrm>
            <a:off x="704100" y="1593225"/>
            <a:ext cx="7735800" cy="253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800">
                <a:solidFill>
                  <a:schemeClr val="accent6"/>
                </a:solidFill>
              </a:rPr>
              <a:t>       </a:t>
            </a:r>
            <a:r>
              <a:rPr lang="en" sz="1800">
                <a:solidFill>
                  <a:schemeClr val="accent6"/>
                </a:solidFill>
              </a:rPr>
              <a:t>當前台灣正快速邁入超高齡社會，根據內政部資料推估，至 </a:t>
            </a:r>
            <a:r>
              <a:rPr lang="en" sz="1800">
                <a:solidFill>
                  <a:schemeClr val="dk2"/>
                </a:solidFill>
              </a:rPr>
              <a:t>2025 年老年人口將超過總人口的 20%</a:t>
            </a:r>
            <a:r>
              <a:rPr lang="en" sz="1800">
                <a:solidFill>
                  <a:schemeClr val="accent6"/>
                </a:solidFill>
              </a:rPr>
              <a:t>。面對龐大的長照需求，加上照護人力日益短缺、長者健康狀況需長期監測的背景下，傳統依賴人力巡視與單點異常偵測的方式，這種模式不僅容易漏失行為變化的前期警訊，更無法將日常觀察所得轉化為可量化、可追蹤的結構化資料，進行趨勢分析與預測，也難以應對多樣化的照護需求及即時掌握被照護者的行為與狀態。</a:t>
            </a:r>
            <a:endParaRPr sz="1800">
              <a:solidFill>
                <a:schemeClr val="accent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6"/>
          <p:cNvSpPr txBox="1"/>
          <p:nvPr>
            <p:ph type="title"/>
          </p:nvPr>
        </p:nvSpPr>
        <p:spPr>
          <a:xfrm>
            <a:off x="784700" y="549475"/>
            <a:ext cx="7717800" cy="5727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3000">
                <a:solidFill>
                  <a:srgbClr val="212121"/>
                </a:solidFill>
                <a:latin typeface="Times New Roman"/>
                <a:ea typeface="Times New Roman"/>
                <a:cs typeface="Times New Roman"/>
                <a:sym typeface="Times New Roman"/>
              </a:rPr>
              <a:t>背景與動機</a:t>
            </a:r>
            <a:endParaRPr sz="3000">
              <a:solidFill>
                <a:srgbClr val="212121"/>
              </a:solidFill>
              <a:latin typeface="Times New Roman"/>
              <a:ea typeface="Times New Roman"/>
              <a:cs typeface="Times New Roman"/>
              <a:sym typeface="Times New Roman"/>
            </a:endParaRPr>
          </a:p>
        </p:txBody>
      </p:sp>
      <p:cxnSp>
        <p:nvCxnSpPr>
          <p:cNvPr id="270" name="Google Shape;270;p46"/>
          <p:cNvCxnSpPr/>
          <p:nvPr/>
        </p:nvCxnSpPr>
        <p:spPr>
          <a:xfrm>
            <a:off x="704100" y="4604100"/>
            <a:ext cx="7735800" cy="0"/>
          </a:xfrm>
          <a:prstGeom prst="straightConnector1">
            <a:avLst/>
          </a:prstGeom>
          <a:noFill/>
          <a:ln cap="flat" cmpd="sng" w="38100">
            <a:solidFill>
              <a:schemeClr val="lt1"/>
            </a:solidFill>
            <a:prstDash val="solid"/>
            <a:round/>
            <a:headEnd len="med" w="med" type="none"/>
            <a:tailEnd len="med" w="med" type="none"/>
          </a:ln>
        </p:spPr>
      </p:cxnSp>
      <p:sp>
        <p:nvSpPr>
          <p:cNvPr id="271" name="Google Shape;271;p46"/>
          <p:cNvSpPr txBox="1"/>
          <p:nvPr/>
        </p:nvSpPr>
        <p:spPr>
          <a:xfrm>
            <a:off x="704100" y="1593225"/>
            <a:ext cx="7735800" cy="253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800">
                <a:solidFill>
                  <a:schemeClr val="accent6"/>
                </a:solidFill>
              </a:rPr>
              <a:t>       </a:t>
            </a:r>
            <a:r>
              <a:rPr lang="en" sz="1800">
                <a:solidFill>
                  <a:schemeClr val="dk2"/>
                </a:solidFill>
              </a:rPr>
              <a:t>我們結合 ICAM 邊緣即時影像處理能力與 AWS 生成式 AI 大模型，持續監測長者的靜態姿勢與動態行為，並構建完整的行為時序資料流。在單一影像片段層面，精準辨識「發生了什麼事件」；在跨時序的連續分析層面，自動生成健康摘要與風險評估報告，並為照護人員提供具體可執行的後續建議。藉由此一流程，將長照服務從傳統的被動反應式告警，升級為主動預防與個人化管理的全新服務模式。</a:t>
            </a:r>
            <a:endParaRPr sz="1800">
              <a:solidFill>
                <a:schemeClr val="accent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7"/>
          <p:cNvSpPr txBox="1"/>
          <p:nvPr>
            <p:ph type="title"/>
          </p:nvPr>
        </p:nvSpPr>
        <p:spPr>
          <a:xfrm>
            <a:off x="784700" y="549475"/>
            <a:ext cx="7717800" cy="5727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3000">
                <a:solidFill>
                  <a:srgbClr val="212121"/>
                </a:solidFill>
                <a:latin typeface="Times New Roman"/>
                <a:ea typeface="Times New Roman"/>
                <a:cs typeface="Times New Roman"/>
                <a:sym typeface="Times New Roman"/>
              </a:rPr>
              <a:t>差異化及</a:t>
            </a:r>
            <a:r>
              <a:rPr lang="en" sz="3000">
                <a:solidFill>
                  <a:srgbClr val="212121"/>
                </a:solidFill>
                <a:latin typeface="Times New Roman"/>
                <a:ea typeface="Times New Roman"/>
                <a:cs typeface="Times New Roman"/>
                <a:sym typeface="Times New Roman"/>
              </a:rPr>
              <a:t>市場可行性</a:t>
            </a:r>
            <a:endParaRPr sz="3000">
              <a:solidFill>
                <a:srgbClr val="212121"/>
              </a:solidFill>
              <a:latin typeface="Times New Roman"/>
              <a:ea typeface="Times New Roman"/>
              <a:cs typeface="Times New Roman"/>
              <a:sym typeface="Times New Roman"/>
            </a:endParaRPr>
          </a:p>
        </p:txBody>
      </p:sp>
      <p:cxnSp>
        <p:nvCxnSpPr>
          <p:cNvPr id="277" name="Google Shape;277;p47"/>
          <p:cNvCxnSpPr/>
          <p:nvPr/>
        </p:nvCxnSpPr>
        <p:spPr>
          <a:xfrm>
            <a:off x="704100" y="4604100"/>
            <a:ext cx="7735800" cy="0"/>
          </a:xfrm>
          <a:prstGeom prst="straightConnector1">
            <a:avLst/>
          </a:prstGeom>
          <a:noFill/>
          <a:ln cap="flat" cmpd="sng" w="38100">
            <a:solidFill>
              <a:schemeClr val="lt1"/>
            </a:solidFill>
            <a:prstDash val="solid"/>
            <a:round/>
            <a:headEnd len="med" w="med" type="none"/>
            <a:tailEnd len="med" w="med" type="none"/>
          </a:ln>
        </p:spPr>
      </p:cxnSp>
      <p:sp>
        <p:nvSpPr>
          <p:cNvPr id="278" name="Google Shape;278;p47"/>
          <p:cNvSpPr txBox="1"/>
          <p:nvPr/>
        </p:nvSpPr>
        <p:spPr>
          <a:xfrm>
            <a:off x="1908925" y="1768925"/>
            <a:ext cx="5015100" cy="2464800"/>
          </a:xfrm>
          <a:prstGeom prst="rect">
            <a:avLst/>
          </a:prstGeom>
          <a:noFill/>
          <a:ln>
            <a:noFill/>
          </a:ln>
        </p:spPr>
        <p:txBody>
          <a:bodyPr anchorCtr="0" anchor="t" bIns="91425" lIns="91425" spcFirstLastPara="1" rIns="91425" wrap="square" tIns="91425">
            <a:noAutofit/>
          </a:bodyPr>
          <a:lstStyle/>
          <a:p>
            <a:pPr indent="-342900" lvl="0" marL="457200" rtl="0" algn="ctr">
              <a:lnSpc>
                <a:spcPct val="150000"/>
              </a:lnSpc>
              <a:spcBef>
                <a:spcPts val="0"/>
              </a:spcBef>
              <a:spcAft>
                <a:spcPts val="0"/>
              </a:spcAft>
              <a:buClr>
                <a:schemeClr val="dk2"/>
              </a:buClr>
              <a:buSzPts val="1800"/>
              <a:buFont typeface="Open Sans"/>
              <a:buAutoNum type="arabicPeriod"/>
            </a:pPr>
            <a:r>
              <a:rPr lang="en" sz="1800">
                <a:solidFill>
                  <a:schemeClr val="dk2"/>
                </a:solidFill>
              </a:rPr>
              <a:t>應用領域差異</a:t>
            </a:r>
            <a:endParaRPr sz="1800">
              <a:solidFill>
                <a:schemeClr val="dk2"/>
              </a:solidFill>
            </a:endParaRPr>
          </a:p>
          <a:p>
            <a:pPr indent="-342900" lvl="0" marL="457200" rtl="0" algn="ctr">
              <a:lnSpc>
                <a:spcPct val="150000"/>
              </a:lnSpc>
              <a:spcBef>
                <a:spcPts val="0"/>
              </a:spcBef>
              <a:spcAft>
                <a:spcPts val="0"/>
              </a:spcAft>
              <a:buClr>
                <a:schemeClr val="dk2"/>
              </a:buClr>
              <a:buSzPts val="1800"/>
              <a:buFont typeface="Open Sans"/>
              <a:buAutoNum type="arabicPeriod"/>
            </a:pPr>
            <a:r>
              <a:rPr lang="en" sz="1800">
                <a:solidFill>
                  <a:schemeClr val="dk2"/>
                </a:solidFill>
              </a:rPr>
              <a:t>資料模態差異</a:t>
            </a:r>
            <a:endParaRPr sz="1800">
              <a:solidFill>
                <a:schemeClr val="dk2"/>
              </a:solidFill>
            </a:endParaRPr>
          </a:p>
          <a:p>
            <a:pPr indent="-342900" lvl="0" marL="457200" rtl="0" algn="ctr">
              <a:lnSpc>
                <a:spcPct val="150000"/>
              </a:lnSpc>
              <a:spcBef>
                <a:spcPts val="0"/>
              </a:spcBef>
              <a:spcAft>
                <a:spcPts val="0"/>
              </a:spcAft>
              <a:buClr>
                <a:schemeClr val="dk2"/>
              </a:buClr>
              <a:buSzPts val="1800"/>
              <a:buFont typeface="Open Sans"/>
              <a:buAutoNum type="arabicPeriod"/>
            </a:pPr>
            <a:r>
              <a:rPr lang="en" sz="1800">
                <a:solidFill>
                  <a:schemeClr val="dk2"/>
                </a:solidFill>
              </a:rPr>
              <a:t>分析深度差異</a:t>
            </a:r>
            <a:endParaRPr sz="1800">
              <a:solidFill>
                <a:schemeClr val="dk2"/>
              </a:solidFill>
            </a:endParaRPr>
          </a:p>
          <a:p>
            <a:pPr indent="-342900" lvl="0" marL="457200" rtl="0" algn="ctr">
              <a:lnSpc>
                <a:spcPct val="150000"/>
              </a:lnSpc>
              <a:spcBef>
                <a:spcPts val="0"/>
              </a:spcBef>
              <a:spcAft>
                <a:spcPts val="0"/>
              </a:spcAft>
              <a:buClr>
                <a:schemeClr val="dk2"/>
              </a:buClr>
              <a:buSzPts val="1800"/>
              <a:buFont typeface="Open Sans"/>
              <a:buAutoNum type="arabicPeriod"/>
            </a:pPr>
            <a:r>
              <a:rPr lang="en" sz="1800">
                <a:solidFill>
                  <a:schemeClr val="dk2"/>
                </a:solidFill>
              </a:rPr>
              <a:t>輸出形式差異</a:t>
            </a:r>
            <a:endParaRPr sz="1800">
              <a:solidFill>
                <a:schemeClr val="dk2"/>
              </a:solidFill>
            </a:endParaRPr>
          </a:p>
          <a:p>
            <a:pPr indent="-342900" lvl="0" marL="457200" rtl="0" algn="ctr">
              <a:lnSpc>
                <a:spcPct val="150000"/>
              </a:lnSpc>
              <a:spcBef>
                <a:spcPts val="0"/>
              </a:spcBef>
              <a:spcAft>
                <a:spcPts val="0"/>
              </a:spcAft>
              <a:buClr>
                <a:schemeClr val="dk2"/>
              </a:buClr>
              <a:buSzPts val="1800"/>
              <a:buFont typeface="Open Sans"/>
              <a:buAutoNum type="arabicPeriod"/>
            </a:pPr>
            <a:r>
              <a:rPr lang="en" sz="1800">
                <a:solidFill>
                  <a:schemeClr val="dk2"/>
                </a:solidFill>
              </a:rPr>
              <a:t>服務流程差異</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8"/>
          <p:cNvSpPr txBox="1"/>
          <p:nvPr>
            <p:ph type="title"/>
          </p:nvPr>
        </p:nvSpPr>
        <p:spPr>
          <a:xfrm>
            <a:off x="784700" y="549475"/>
            <a:ext cx="7717800" cy="5727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3000">
                <a:solidFill>
                  <a:srgbClr val="212121"/>
                </a:solidFill>
                <a:latin typeface="Times New Roman"/>
                <a:ea typeface="Times New Roman"/>
                <a:cs typeface="Times New Roman"/>
                <a:sym typeface="Times New Roman"/>
              </a:rPr>
              <a:t>差異化及市場可行性</a:t>
            </a:r>
            <a:endParaRPr sz="3000">
              <a:solidFill>
                <a:srgbClr val="212121"/>
              </a:solidFill>
              <a:latin typeface="Times New Roman"/>
              <a:ea typeface="Times New Roman"/>
              <a:cs typeface="Times New Roman"/>
              <a:sym typeface="Times New Roman"/>
            </a:endParaRPr>
          </a:p>
        </p:txBody>
      </p:sp>
      <p:cxnSp>
        <p:nvCxnSpPr>
          <p:cNvPr id="284" name="Google Shape;284;p48"/>
          <p:cNvCxnSpPr/>
          <p:nvPr/>
        </p:nvCxnSpPr>
        <p:spPr>
          <a:xfrm>
            <a:off x="704100" y="4604100"/>
            <a:ext cx="7735800" cy="0"/>
          </a:xfrm>
          <a:prstGeom prst="straightConnector1">
            <a:avLst/>
          </a:prstGeom>
          <a:noFill/>
          <a:ln cap="flat" cmpd="sng" w="38100">
            <a:solidFill>
              <a:schemeClr val="lt1"/>
            </a:solidFill>
            <a:prstDash val="solid"/>
            <a:round/>
            <a:headEnd len="med" w="med" type="none"/>
            <a:tailEnd len="med" w="med" type="none"/>
          </a:ln>
        </p:spPr>
      </p:cxnSp>
      <p:graphicFrame>
        <p:nvGraphicFramePr>
          <p:cNvPr id="285" name="Google Shape;285;p48"/>
          <p:cNvGraphicFramePr/>
          <p:nvPr/>
        </p:nvGraphicFramePr>
        <p:xfrm>
          <a:off x="126438" y="1300575"/>
          <a:ext cx="3000000" cy="3000000"/>
        </p:xfrm>
        <a:graphic>
          <a:graphicData uri="http://schemas.openxmlformats.org/drawingml/2006/table">
            <a:tbl>
              <a:tblPr>
                <a:noFill/>
                <a:tableStyleId>{24F7D58B-B29A-4D8C-ABDF-1EEFE4B4356D}</a:tableStyleId>
              </a:tblPr>
              <a:tblGrid>
                <a:gridCol w="1399750"/>
                <a:gridCol w="965525"/>
                <a:gridCol w="3389675"/>
                <a:gridCol w="3124200"/>
              </a:tblGrid>
              <a:tr h="346075">
                <a:tc>
                  <a:txBody>
                    <a:bodyPr/>
                    <a:lstStyle/>
                    <a:p>
                      <a:pPr indent="0" lvl="0" marL="0" rtl="0" algn="ctr">
                        <a:spcBef>
                          <a:spcPts val="0"/>
                        </a:spcBef>
                        <a:spcAft>
                          <a:spcPts val="0"/>
                        </a:spcAft>
                        <a:buNone/>
                      </a:pPr>
                      <a:r>
                        <a:rPr lang="en"/>
                        <a:t>公司／方案 </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地點 </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 技術及功能</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主要成效</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528325">
                <a:tc>
                  <a:txBody>
                    <a:bodyPr/>
                    <a:lstStyle/>
                    <a:p>
                      <a:pPr indent="0" lvl="0" marL="0" rtl="0" algn="ctr">
                        <a:spcBef>
                          <a:spcPts val="0"/>
                        </a:spcBef>
                        <a:spcAft>
                          <a:spcPts val="0"/>
                        </a:spcAft>
                        <a:buNone/>
                      </a:pPr>
                      <a:r>
                        <a:rPr lang="en"/>
                        <a:t>城智科技</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 台灣</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IP CAM + AI 人臉辨識 + LINE Notify</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走失事件歸零，大幅減少人力巡視需求，提升機構作業效率</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TMU Healthcare System</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台灣</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TOF 紅外線感測 + 人臉辨識，24/7 實時健康監測並結合遠距醫療</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增強長者安全監控，提供即時遠距診斷與整合式照護模式</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SafelyYou Guardian</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美國</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AI 視訊分析 + 實時跌倒偵測即時錄影</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跌倒後 76.6% 個案 10 分鐘內獲得協助</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420825">
                <a:tc>
                  <a:txBody>
                    <a:bodyPr/>
                    <a:lstStyle/>
                    <a:p>
                      <a:pPr indent="0" lvl="0" marL="0" rtl="0" algn="ctr">
                        <a:spcBef>
                          <a:spcPts val="0"/>
                        </a:spcBef>
                        <a:spcAft>
                          <a:spcPts val="0"/>
                        </a:spcAft>
                        <a:buNone/>
                      </a:pPr>
                      <a:r>
                        <a:rPr lang="en"/>
                        <a:t>Voxela VCare (Taisei Kai)</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日本</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AI 視訊分析＋推播警示</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縮短照護人員對跌倒事件的平均響應時間</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9"/>
          <p:cNvSpPr txBox="1"/>
          <p:nvPr>
            <p:ph type="title"/>
          </p:nvPr>
        </p:nvSpPr>
        <p:spPr>
          <a:xfrm>
            <a:off x="713100" y="539450"/>
            <a:ext cx="7717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12121"/>
                </a:solidFill>
                <a:latin typeface="Arial"/>
                <a:ea typeface="Arial"/>
                <a:cs typeface="Arial"/>
                <a:sym typeface="Arial"/>
              </a:rPr>
              <a:t>流程圖</a:t>
            </a:r>
            <a:endParaRPr>
              <a:solidFill>
                <a:srgbClr val="212121"/>
              </a:solidFill>
              <a:latin typeface="Arial"/>
              <a:ea typeface="Arial"/>
              <a:cs typeface="Arial"/>
              <a:sym typeface="Arial"/>
            </a:endParaRPr>
          </a:p>
        </p:txBody>
      </p:sp>
      <p:cxnSp>
        <p:nvCxnSpPr>
          <p:cNvPr id="291" name="Google Shape;291;p49"/>
          <p:cNvCxnSpPr/>
          <p:nvPr/>
        </p:nvCxnSpPr>
        <p:spPr>
          <a:xfrm>
            <a:off x="704100" y="4604100"/>
            <a:ext cx="7735800" cy="0"/>
          </a:xfrm>
          <a:prstGeom prst="straightConnector1">
            <a:avLst/>
          </a:prstGeom>
          <a:noFill/>
          <a:ln cap="flat" cmpd="sng" w="38100">
            <a:solidFill>
              <a:schemeClr val="lt1"/>
            </a:solidFill>
            <a:prstDash val="solid"/>
            <a:round/>
            <a:headEnd len="med" w="med" type="none"/>
            <a:tailEnd len="med" w="med" type="none"/>
          </a:ln>
        </p:spPr>
      </p:cxnSp>
      <p:pic>
        <p:nvPicPr>
          <p:cNvPr id="292" name="Google Shape;292;p49" title="messageImage_1745424944288.jpg"/>
          <p:cNvPicPr preferRelativeResize="0"/>
          <p:nvPr/>
        </p:nvPicPr>
        <p:blipFill rotWithShape="1">
          <a:blip r:embed="rId3">
            <a:alphaModFix/>
          </a:blip>
          <a:srcRect b="5600" l="998" r="2948" t="5225"/>
          <a:stretch/>
        </p:blipFill>
        <p:spPr>
          <a:xfrm>
            <a:off x="134800" y="1317050"/>
            <a:ext cx="8869027" cy="3175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0"/>
          <p:cNvSpPr txBox="1"/>
          <p:nvPr>
            <p:ph type="title"/>
          </p:nvPr>
        </p:nvSpPr>
        <p:spPr>
          <a:xfrm>
            <a:off x="784700" y="549475"/>
            <a:ext cx="7717800" cy="5727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3000">
                <a:solidFill>
                  <a:srgbClr val="212121"/>
                </a:solidFill>
                <a:latin typeface="Times New Roman"/>
                <a:ea typeface="Times New Roman"/>
                <a:cs typeface="Times New Roman"/>
                <a:sym typeface="Times New Roman"/>
              </a:rPr>
              <a:t>商業應用價值</a:t>
            </a:r>
            <a:endParaRPr sz="3000">
              <a:solidFill>
                <a:srgbClr val="212121"/>
              </a:solidFill>
              <a:latin typeface="Times New Roman"/>
              <a:ea typeface="Times New Roman"/>
              <a:cs typeface="Times New Roman"/>
              <a:sym typeface="Times New Roman"/>
            </a:endParaRPr>
          </a:p>
        </p:txBody>
      </p:sp>
      <p:cxnSp>
        <p:nvCxnSpPr>
          <p:cNvPr id="298" name="Google Shape;298;p50"/>
          <p:cNvCxnSpPr/>
          <p:nvPr/>
        </p:nvCxnSpPr>
        <p:spPr>
          <a:xfrm>
            <a:off x="704100" y="4604100"/>
            <a:ext cx="7735800" cy="0"/>
          </a:xfrm>
          <a:prstGeom prst="straightConnector1">
            <a:avLst/>
          </a:prstGeom>
          <a:noFill/>
          <a:ln cap="flat" cmpd="sng" w="38100">
            <a:solidFill>
              <a:schemeClr val="lt1"/>
            </a:solidFill>
            <a:prstDash val="solid"/>
            <a:round/>
            <a:headEnd len="med" w="med" type="none"/>
            <a:tailEnd len="med" w="med" type="none"/>
          </a:ln>
        </p:spPr>
      </p:cxnSp>
      <p:graphicFrame>
        <p:nvGraphicFramePr>
          <p:cNvPr id="299" name="Google Shape;299;p50"/>
          <p:cNvGraphicFramePr/>
          <p:nvPr/>
        </p:nvGraphicFramePr>
        <p:xfrm>
          <a:off x="618663" y="1434738"/>
          <a:ext cx="3000000" cy="3000000"/>
        </p:xfrm>
        <a:graphic>
          <a:graphicData uri="http://schemas.openxmlformats.org/drawingml/2006/table">
            <a:tbl>
              <a:tblPr>
                <a:noFill/>
                <a:tableStyleId>{24F7D58B-B29A-4D8C-ABDF-1EEFE4B4356D}</a:tableStyleId>
              </a:tblPr>
              <a:tblGrid>
                <a:gridCol w="3298025"/>
                <a:gridCol w="4608650"/>
              </a:tblGrid>
              <a:tr h="395450">
                <a:tc>
                  <a:txBody>
                    <a:bodyPr/>
                    <a:lstStyle/>
                    <a:p>
                      <a:pPr indent="0" lvl="0" marL="0" rtl="0" algn="ctr">
                        <a:spcBef>
                          <a:spcPts val="0"/>
                        </a:spcBef>
                        <a:spcAft>
                          <a:spcPts val="0"/>
                        </a:spcAft>
                        <a:buNone/>
                      </a:pPr>
                      <a:r>
                        <a:rPr lang="en"/>
                        <a:t> </a:t>
                      </a:r>
                      <a:r>
                        <a:rPr lang="en"/>
                        <a:t>價值</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主要成效</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615150">
                <a:tc>
                  <a:txBody>
                    <a:bodyPr/>
                    <a:lstStyle/>
                    <a:p>
                      <a:pPr indent="0" lvl="0" marL="0" rtl="0" algn="ctr">
                        <a:spcBef>
                          <a:spcPts val="0"/>
                        </a:spcBef>
                        <a:spcAft>
                          <a:spcPts val="0"/>
                        </a:spcAft>
                        <a:buNone/>
                      </a:pPr>
                      <a:r>
                        <a:rPr lang="en"/>
                        <a:t>降低人力成本</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自動化全天候監測與報告，減少人工巡視與紀錄作業，節省人力支出。</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615150">
                <a:tc>
                  <a:txBody>
                    <a:bodyPr/>
                    <a:lstStyle/>
                    <a:p>
                      <a:pPr indent="0" lvl="0" marL="0" rtl="0" algn="ctr">
                        <a:spcBef>
                          <a:spcPts val="0"/>
                        </a:spcBef>
                        <a:spcAft>
                          <a:spcPts val="0"/>
                        </a:spcAft>
                        <a:buNone/>
                      </a:pPr>
                      <a:r>
                        <a:rPr lang="en"/>
                        <a:t>減少跌倒與急診事件</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及早預警與建議干預，可顯著降低跌倒、走失等高風險事件發生率，進而減少醫療成本。</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615150">
                <a:tc>
                  <a:txBody>
                    <a:bodyPr/>
                    <a:lstStyle/>
                    <a:p>
                      <a:pPr indent="0" lvl="0" marL="0" rtl="0" algn="ctr">
                        <a:spcBef>
                          <a:spcPts val="0"/>
                        </a:spcBef>
                        <a:spcAft>
                          <a:spcPts val="0"/>
                        </a:spcAft>
                        <a:buNone/>
                      </a:pPr>
                      <a:r>
                        <a:rPr lang="en"/>
                        <a:t>數據資產化</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將長期行為時序資料轉化為可分析的資產，後續可用於健康模型訓練、復健方案優化等衍生應用。</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615150">
                <a:tc>
                  <a:txBody>
                    <a:bodyPr/>
                    <a:lstStyle/>
                    <a:p>
                      <a:pPr indent="0" lvl="0" marL="0" rtl="0" algn="ctr">
                        <a:spcBef>
                          <a:spcPts val="0"/>
                        </a:spcBef>
                        <a:spcAft>
                          <a:spcPts val="0"/>
                        </a:spcAft>
                        <a:buNone/>
                      </a:pPr>
                      <a:r>
                        <a:rPr lang="en"/>
                        <a:t>提升照護品質與滿意度</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即時生成健康摘要與具體建議，讓家屬與照護人員能快速掌握長者狀態。</a:t>
                      </a:r>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03" name="Shape 303"/>
        <p:cNvGrpSpPr/>
        <p:nvPr/>
      </p:nvGrpSpPr>
      <p:grpSpPr>
        <a:xfrm>
          <a:off x="0" y="0"/>
          <a:ext cx="0" cy="0"/>
          <a:chOff x="0" y="0"/>
          <a:chExt cx="0" cy="0"/>
        </a:xfrm>
      </p:grpSpPr>
      <p:sp>
        <p:nvSpPr>
          <p:cNvPr id="304" name="Google Shape;304;p51"/>
          <p:cNvSpPr txBox="1"/>
          <p:nvPr>
            <p:ph idx="4294967295" type="title"/>
          </p:nvPr>
        </p:nvSpPr>
        <p:spPr>
          <a:xfrm>
            <a:off x="1048350" y="71528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05" name="Google Shape;305;p51"/>
          <p:cNvSpPr txBox="1"/>
          <p:nvPr>
            <p:ph idx="4294967295" type="body"/>
          </p:nvPr>
        </p:nvSpPr>
        <p:spPr>
          <a:xfrm>
            <a:off x="1048350" y="1218754"/>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306" name="Google Shape;306;p51"/>
          <p:cNvSpPr txBox="1"/>
          <p:nvPr>
            <p:ph idx="4294967295" type="body"/>
          </p:nvPr>
        </p:nvSpPr>
        <p:spPr>
          <a:xfrm>
            <a:off x="1048350" y="1679928"/>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Exo Bold and Regular</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https://fonts.google.com/specimen/Exo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sz="800">
              <a:solidFill>
                <a:srgbClr val="435D74"/>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Open Sans Bold and Regular</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https://fonts.google.com/specimen/Open+Sans</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307" name="Google Shape;307;p51"/>
          <p:cNvGrpSpPr/>
          <p:nvPr/>
        </p:nvGrpSpPr>
        <p:grpSpPr>
          <a:xfrm>
            <a:off x="1521738" y="3279904"/>
            <a:ext cx="6100525" cy="754200"/>
            <a:chOff x="1521725" y="3279904"/>
            <a:chExt cx="6100525" cy="754200"/>
          </a:xfrm>
        </p:grpSpPr>
        <p:grpSp>
          <p:nvGrpSpPr>
            <p:cNvPr id="308" name="Google Shape;308;p51"/>
            <p:cNvGrpSpPr/>
            <p:nvPr/>
          </p:nvGrpSpPr>
          <p:grpSpPr>
            <a:xfrm>
              <a:off x="2583550" y="3279904"/>
              <a:ext cx="791400" cy="754200"/>
              <a:chOff x="2583550" y="3279904"/>
              <a:chExt cx="791400" cy="754200"/>
            </a:xfrm>
          </p:grpSpPr>
          <p:sp>
            <p:nvSpPr>
              <p:cNvPr id="309" name="Google Shape;309;p51"/>
              <p:cNvSpPr/>
              <p:nvPr/>
            </p:nvSpPr>
            <p:spPr>
              <a:xfrm>
                <a:off x="2583550" y="3279904"/>
                <a:ext cx="791400" cy="754200"/>
              </a:xfrm>
              <a:prstGeom prst="roundRect">
                <a:avLst>
                  <a:gd fmla="val 16667" name="adj"/>
                </a:avLst>
              </a:prstGeom>
              <a:solidFill>
                <a:srgbClr val="EBFFF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1"/>
              <p:cNvSpPr txBox="1"/>
              <p:nvPr/>
            </p:nvSpPr>
            <p:spPr>
              <a:xfrm>
                <a:off x="2583550" y="3436954"/>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#ebfffd</a:t>
                </a:r>
                <a:endParaRPr sz="1000">
                  <a:solidFill>
                    <a:schemeClr val="dk1"/>
                  </a:solidFill>
                </a:endParaRPr>
              </a:p>
            </p:txBody>
          </p:sp>
        </p:grpSp>
        <p:grpSp>
          <p:nvGrpSpPr>
            <p:cNvPr id="311" name="Google Shape;311;p51"/>
            <p:cNvGrpSpPr/>
            <p:nvPr/>
          </p:nvGrpSpPr>
          <p:grpSpPr>
            <a:xfrm>
              <a:off x="3645370" y="3279904"/>
              <a:ext cx="791405" cy="754200"/>
              <a:chOff x="3645370" y="3279904"/>
              <a:chExt cx="791405" cy="754200"/>
            </a:xfrm>
          </p:grpSpPr>
          <p:sp>
            <p:nvSpPr>
              <p:cNvPr id="312" name="Google Shape;312;p51"/>
              <p:cNvSpPr/>
              <p:nvPr/>
            </p:nvSpPr>
            <p:spPr>
              <a:xfrm>
                <a:off x="3645370" y="3279904"/>
                <a:ext cx="791400" cy="754200"/>
              </a:xfrm>
              <a:prstGeom prst="roundRect">
                <a:avLst>
                  <a:gd fmla="val 16667" name="adj"/>
                </a:avLst>
              </a:prstGeom>
              <a:solidFill>
                <a:srgbClr val="07BEB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1"/>
              <p:cNvSpPr txBox="1"/>
              <p:nvPr/>
            </p:nvSpPr>
            <p:spPr>
              <a:xfrm>
                <a:off x="3645375" y="3436954"/>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#07beb8</a:t>
                </a:r>
                <a:endParaRPr sz="1000">
                  <a:solidFill>
                    <a:srgbClr val="FFFFFF"/>
                  </a:solidFill>
                </a:endParaRPr>
              </a:p>
            </p:txBody>
          </p:sp>
        </p:grpSp>
        <p:grpSp>
          <p:nvGrpSpPr>
            <p:cNvPr id="314" name="Google Shape;314;p51"/>
            <p:cNvGrpSpPr/>
            <p:nvPr/>
          </p:nvGrpSpPr>
          <p:grpSpPr>
            <a:xfrm>
              <a:off x="4707189" y="3279904"/>
              <a:ext cx="791411" cy="754200"/>
              <a:chOff x="4707189" y="3279904"/>
              <a:chExt cx="791411" cy="754200"/>
            </a:xfrm>
          </p:grpSpPr>
          <p:sp>
            <p:nvSpPr>
              <p:cNvPr id="315" name="Google Shape;315;p51"/>
              <p:cNvSpPr/>
              <p:nvPr/>
            </p:nvSpPr>
            <p:spPr>
              <a:xfrm>
                <a:off x="4707189" y="3279904"/>
                <a:ext cx="791400" cy="754200"/>
              </a:xfrm>
              <a:prstGeom prst="roundRect">
                <a:avLst>
                  <a:gd fmla="val 16667" name="adj"/>
                </a:avLst>
              </a:prstGeom>
              <a:solidFill>
                <a:srgbClr val="3DCCC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1"/>
              <p:cNvSpPr txBox="1"/>
              <p:nvPr/>
            </p:nvSpPr>
            <p:spPr>
              <a:xfrm>
                <a:off x="4707200" y="3436954"/>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#3dccc7</a:t>
                </a:r>
                <a:endParaRPr sz="1000">
                  <a:solidFill>
                    <a:srgbClr val="FFFFFF"/>
                  </a:solidFill>
                </a:endParaRPr>
              </a:p>
            </p:txBody>
          </p:sp>
        </p:grpSp>
        <p:grpSp>
          <p:nvGrpSpPr>
            <p:cNvPr id="317" name="Google Shape;317;p51"/>
            <p:cNvGrpSpPr/>
            <p:nvPr/>
          </p:nvGrpSpPr>
          <p:grpSpPr>
            <a:xfrm>
              <a:off x="1521725" y="3279904"/>
              <a:ext cx="791400" cy="754200"/>
              <a:chOff x="1521725" y="3279904"/>
              <a:chExt cx="791400" cy="754200"/>
            </a:xfrm>
          </p:grpSpPr>
          <p:sp>
            <p:nvSpPr>
              <p:cNvPr id="318" name="Google Shape;318;p51"/>
              <p:cNvSpPr/>
              <p:nvPr/>
            </p:nvSpPr>
            <p:spPr>
              <a:xfrm>
                <a:off x="1521725" y="3279904"/>
                <a:ext cx="791400" cy="754200"/>
              </a:xfrm>
              <a:prstGeom prst="roundRect">
                <a:avLst>
                  <a:gd fmla="val 16667" name="adj"/>
                </a:avLst>
              </a:prstGeom>
              <a:solidFill>
                <a:srgbClr val="058A8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1"/>
              <p:cNvSpPr txBox="1"/>
              <p:nvPr/>
            </p:nvSpPr>
            <p:spPr>
              <a:xfrm>
                <a:off x="1521725" y="3436954"/>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#058a85</a:t>
                </a:r>
                <a:endParaRPr sz="1000">
                  <a:solidFill>
                    <a:srgbClr val="FFFFFF"/>
                  </a:solidFill>
                </a:endParaRPr>
              </a:p>
            </p:txBody>
          </p:sp>
        </p:grpSp>
        <p:grpSp>
          <p:nvGrpSpPr>
            <p:cNvPr id="320" name="Google Shape;320;p51"/>
            <p:cNvGrpSpPr/>
            <p:nvPr/>
          </p:nvGrpSpPr>
          <p:grpSpPr>
            <a:xfrm>
              <a:off x="5769014" y="3279904"/>
              <a:ext cx="791411" cy="754200"/>
              <a:chOff x="5769014" y="3279904"/>
              <a:chExt cx="791411" cy="754200"/>
            </a:xfrm>
          </p:grpSpPr>
          <p:sp>
            <p:nvSpPr>
              <p:cNvPr id="321" name="Google Shape;321;p51"/>
              <p:cNvSpPr/>
              <p:nvPr/>
            </p:nvSpPr>
            <p:spPr>
              <a:xfrm>
                <a:off x="5769014" y="3279904"/>
                <a:ext cx="791400" cy="754200"/>
              </a:xfrm>
              <a:prstGeom prst="roundRect">
                <a:avLst>
                  <a:gd fmla="val 16667" name="adj"/>
                </a:avLst>
              </a:prstGeom>
              <a:solidFill>
                <a:srgbClr val="68D8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1"/>
              <p:cNvSpPr txBox="1"/>
              <p:nvPr/>
            </p:nvSpPr>
            <p:spPr>
              <a:xfrm>
                <a:off x="5769025" y="3436954"/>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#68d8d6</a:t>
                </a:r>
                <a:endParaRPr sz="1000">
                  <a:solidFill>
                    <a:srgbClr val="FFFFFF"/>
                  </a:solidFill>
                </a:endParaRPr>
              </a:p>
            </p:txBody>
          </p:sp>
        </p:grpSp>
        <p:grpSp>
          <p:nvGrpSpPr>
            <p:cNvPr id="323" name="Google Shape;323;p51"/>
            <p:cNvGrpSpPr/>
            <p:nvPr/>
          </p:nvGrpSpPr>
          <p:grpSpPr>
            <a:xfrm>
              <a:off x="6830839" y="3279904"/>
              <a:ext cx="791411" cy="754200"/>
              <a:chOff x="6830839" y="3279904"/>
              <a:chExt cx="791411" cy="754200"/>
            </a:xfrm>
          </p:grpSpPr>
          <p:sp>
            <p:nvSpPr>
              <p:cNvPr id="324" name="Google Shape;324;p51"/>
              <p:cNvSpPr/>
              <p:nvPr/>
            </p:nvSpPr>
            <p:spPr>
              <a:xfrm>
                <a:off x="6830839" y="3279904"/>
                <a:ext cx="791400" cy="754200"/>
              </a:xfrm>
              <a:prstGeom prst="roundRect">
                <a:avLst>
                  <a:gd fmla="val 16667" name="adj"/>
                </a:avLst>
              </a:prstGeom>
              <a:solidFill>
                <a:srgbClr val="9CEA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1"/>
              <p:cNvSpPr txBox="1"/>
              <p:nvPr/>
            </p:nvSpPr>
            <p:spPr>
              <a:xfrm>
                <a:off x="6830850" y="3436954"/>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#9ceaef</a:t>
                </a:r>
                <a:endParaRPr sz="1000">
                  <a:solidFill>
                    <a:schemeClr val="dk1"/>
                  </a:solidFill>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Long-Term Care Facility by Slidesgo">
  <a:themeElements>
    <a:clrScheme name="Simple Light">
      <a:dk1>
        <a:srgbClr val="058A85"/>
      </a:dk1>
      <a:lt1>
        <a:srgbClr val="EBFFFD"/>
      </a:lt1>
      <a:dk2>
        <a:srgbClr val="FFFFFF"/>
      </a:dk2>
      <a:lt2>
        <a:srgbClr val="FFFFFF"/>
      </a:lt2>
      <a:accent1>
        <a:srgbClr val="07BEB8"/>
      </a:accent1>
      <a:accent2>
        <a:srgbClr val="3DCCC7"/>
      </a:accent2>
      <a:accent3>
        <a:srgbClr val="68D8D6"/>
      </a:accent3>
      <a:accent4>
        <a:srgbClr val="9CEAEF"/>
      </a:accent4>
      <a:accent5>
        <a:srgbClr val="FFFFFF"/>
      </a:accent5>
      <a:accent6>
        <a:srgbClr val="FFFFFF"/>
      </a:accent6>
      <a:hlink>
        <a:srgbClr val="EBFFF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